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82" r:id="rId4"/>
    <p:sldId id="266" r:id="rId5"/>
    <p:sldId id="257" r:id="rId6"/>
    <p:sldId id="264" r:id="rId7"/>
    <p:sldId id="265" r:id="rId8"/>
    <p:sldId id="271" r:id="rId9"/>
    <p:sldId id="270" r:id="rId10"/>
    <p:sldId id="268" r:id="rId11"/>
    <p:sldId id="263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D6F021-BAEF-550E-C33E-D87E48DCE333}" v="11" dt="2026-10-04T19:11:50.207"/>
    <p1510:client id="{80CD3253-AEDD-1B43-F4C8-889339D717A1}" v="2" dt="2026-10-05T15:10:53.6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54FA4A-E442-4AAA-8025-A37104BA2BC2}" type="doc">
      <dgm:prSet loTypeId="urn:microsoft.com/office/officeart/2008/layout/LinedList" loCatId="list" qsTypeId="urn:microsoft.com/office/officeart/2005/8/quickstyle/simple1#4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248E908-10AC-4127-9B79-57F6EFFBB802}">
      <dgm:prSet phldrT="[Text]" phldr="0"/>
      <dgm:spPr/>
      <dgm:t>
        <a:bodyPr/>
        <a:lstStyle/>
        <a:p>
          <a:r>
            <a:rPr lang="en-US" dirty="0">
              <a:latin typeface="Aptos Display" panose="02110004020202020204"/>
            </a:rPr>
            <a:t>Workhouse </a:t>
          </a:r>
          <a:endParaRPr lang="en-US" dirty="0"/>
        </a:p>
      </dgm:t>
    </dgm:pt>
    <dgm:pt modelId="{D2BF1593-140F-43C9-AF54-3D5A6D65D236}" type="parTrans" cxnId="{A03EED25-5E43-4405-BAD6-14D0D30145DE}">
      <dgm:prSet/>
      <dgm:spPr/>
    </dgm:pt>
    <dgm:pt modelId="{258AE9D9-D465-49F6-9425-B3529D1B9FB4}" type="sibTrans" cxnId="{A03EED25-5E43-4405-BAD6-14D0D30145DE}">
      <dgm:prSet/>
      <dgm:spPr/>
    </dgm:pt>
    <dgm:pt modelId="{2C2146C3-F4C0-49D7-87BE-EBA2EEE92068}">
      <dgm:prSet phldrT="[Text]" phldr="0"/>
      <dgm:spPr/>
      <dgm:t>
        <a:bodyPr/>
        <a:lstStyle/>
        <a:p>
          <a:pPr algn="l" rtl="0"/>
          <a:r>
            <a:rPr lang="en-US" dirty="0">
              <a:latin typeface="Aptos Display" panose="02110004020202020204"/>
            </a:rPr>
            <a:t>        The Great Famine 1845-1852</a:t>
          </a:r>
        </a:p>
      </dgm:t>
    </dgm:pt>
    <dgm:pt modelId="{5482A0A4-CD20-426B-85D8-C4E80A3A9A78}" type="parTrans" cxnId="{BB26A1FE-5134-439A-94BD-55EB787AE8A9}">
      <dgm:prSet/>
      <dgm:spPr/>
    </dgm:pt>
    <dgm:pt modelId="{D1EC7FEB-C860-421E-BFD2-6669C6004A6C}" type="sibTrans" cxnId="{BB26A1FE-5134-439A-94BD-55EB787AE8A9}">
      <dgm:prSet/>
      <dgm:spPr/>
    </dgm:pt>
    <dgm:pt modelId="{9C11B616-1ABB-4F33-B290-8386E76FF24F}">
      <dgm:prSet phldrT="[Text]" phldr="0"/>
      <dgm:spPr/>
      <dgm:t>
        <a:bodyPr/>
        <a:lstStyle/>
        <a:p>
          <a:pPr algn="l"/>
          <a:r>
            <a:rPr lang="en-US" dirty="0">
              <a:latin typeface="Aptos Display" panose="02110004020202020204"/>
            </a:rPr>
            <a:t>A Modest Proposal </a:t>
          </a:r>
        </a:p>
      </dgm:t>
    </dgm:pt>
    <dgm:pt modelId="{3137F7FE-1FC9-4088-9F76-9CEC8BCE61C6}" type="parTrans" cxnId="{2E7F8455-AE1D-4E1C-8C4A-2FC36BC84C73}">
      <dgm:prSet/>
      <dgm:spPr/>
    </dgm:pt>
    <dgm:pt modelId="{43E9CE41-EA9D-4465-9B03-9FF15F7EA135}" type="sibTrans" cxnId="{2E7F8455-AE1D-4E1C-8C4A-2FC36BC84C73}">
      <dgm:prSet/>
      <dgm:spPr/>
    </dgm:pt>
    <dgm:pt modelId="{571779CF-3773-47B2-B98D-CA7C6715BCE6}">
      <dgm:prSet phldrT="[Text]" phldr="0"/>
      <dgm:spPr/>
      <dgm:t>
        <a:bodyPr/>
        <a:lstStyle/>
        <a:p>
          <a:pPr algn="l"/>
          <a:r>
            <a:rPr lang="en-US" dirty="0">
              <a:latin typeface="Aptos Display" panose="02110004020202020204"/>
            </a:rPr>
            <a:t>Jonathan Swift</a:t>
          </a:r>
        </a:p>
      </dgm:t>
    </dgm:pt>
    <dgm:pt modelId="{2B9538D8-21C8-42C2-8457-CC7DC55D5113}" type="parTrans" cxnId="{3DE01573-08EE-4AA1-9B67-C2FFA3265D0A}">
      <dgm:prSet/>
      <dgm:spPr/>
    </dgm:pt>
    <dgm:pt modelId="{18F85767-DF50-4A66-8461-8C04740BAB83}" type="sibTrans" cxnId="{3DE01573-08EE-4AA1-9B67-C2FFA3265D0A}">
      <dgm:prSet/>
      <dgm:spPr/>
    </dgm:pt>
    <dgm:pt modelId="{2AD8260D-9317-455C-9967-1EBE9CFDF124}">
      <dgm:prSet phldrT="[Text]" phldr="0"/>
      <dgm:spPr/>
      <dgm:t>
        <a:bodyPr/>
        <a:lstStyle/>
        <a:p>
          <a:pPr algn="l"/>
          <a:r>
            <a:rPr lang="en-US" dirty="0">
              <a:latin typeface="Aptos Display" panose="02110004020202020204"/>
            </a:rPr>
            <a:t>The Racial Imaginary </a:t>
          </a:r>
        </a:p>
      </dgm:t>
    </dgm:pt>
    <dgm:pt modelId="{EA389010-CF1C-4A62-96D8-1C03B0039366}" type="parTrans" cxnId="{A105FD4B-0D10-4296-B04E-E6CDB7117E21}">
      <dgm:prSet/>
      <dgm:spPr/>
    </dgm:pt>
    <dgm:pt modelId="{C7FAE789-F134-47C9-97B4-B14E41C3105C}" type="sibTrans" cxnId="{A105FD4B-0D10-4296-B04E-E6CDB7117E21}">
      <dgm:prSet/>
      <dgm:spPr/>
    </dgm:pt>
    <dgm:pt modelId="{44EA765F-E29B-465F-B100-719743EB4E6A}">
      <dgm:prSet phldrT="[Text]" phldr="0"/>
      <dgm:spPr/>
      <dgm:t>
        <a:bodyPr/>
        <a:lstStyle/>
        <a:p>
          <a:pPr algn="l"/>
          <a:r>
            <a:rPr lang="en-US" dirty="0">
              <a:latin typeface="Aptos Display" panose="02110004020202020204"/>
            </a:rPr>
            <a:t>Irish Diaspora </a:t>
          </a:r>
        </a:p>
      </dgm:t>
    </dgm:pt>
    <dgm:pt modelId="{C5B6F20B-864F-49B0-809F-72DC7C7EEFBE}" type="parTrans" cxnId="{703FC118-D140-4857-821B-244DAED4C778}">
      <dgm:prSet/>
      <dgm:spPr/>
    </dgm:pt>
    <dgm:pt modelId="{2DAAA1C0-8DF9-482E-B2D9-D2699724033C}" type="sibTrans" cxnId="{703FC118-D140-4857-821B-244DAED4C778}">
      <dgm:prSet/>
      <dgm:spPr/>
    </dgm:pt>
    <dgm:pt modelId="{ABC92FE2-8859-42C8-B903-B73E8DDE416E}">
      <dgm:prSet phldrT="[Text]" phldr="0"/>
      <dgm:spPr/>
      <dgm:t>
        <a:bodyPr/>
        <a:lstStyle/>
        <a:p>
          <a:pPr algn="l"/>
          <a:r>
            <a:rPr lang="en-US" dirty="0">
              <a:latin typeface="Aptos Display" panose="02110004020202020204"/>
            </a:rPr>
            <a:t>Sisters of Mercy </a:t>
          </a:r>
        </a:p>
      </dgm:t>
    </dgm:pt>
    <dgm:pt modelId="{D8D01A94-F448-40CA-9CD7-F4D8E726BCCC}" type="parTrans" cxnId="{6E3F3375-2E0C-4952-A2EE-EF7A48E9D03D}">
      <dgm:prSet/>
      <dgm:spPr/>
    </dgm:pt>
    <dgm:pt modelId="{6D83B65F-DF96-4A45-82E8-5030165EF04B}" type="sibTrans" cxnId="{6E3F3375-2E0C-4952-A2EE-EF7A48E9D03D}">
      <dgm:prSet/>
      <dgm:spPr/>
    </dgm:pt>
    <dgm:pt modelId="{45F2418A-EDC6-47E1-AF98-D15BEB063516}" type="pres">
      <dgm:prSet presAssocID="{0654FA4A-E442-4AAA-8025-A37104BA2BC2}" presName="vert0" presStyleCnt="0">
        <dgm:presLayoutVars>
          <dgm:dir/>
          <dgm:animOne val="branch"/>
          <dgm:animLvl val="lvl"/>
        </dgm:presLayoutVars>
      </dgm:prSet>
      <dgm:spPr/>
    </dgm:pt>
    <dgm:pt modelId="{D6B2E8CB-1382-4875-8032-67E81AD1A56D}" type="pres">
      <dgm:prSet presAssocID="{2C2146C3-F4C0-49D7-87BE-EBA2EEE92068}" presName="thickLine" presStyleLbl="alignNode1" presStyleIdx="0" presStyleCnt="7"/>
      <dgm:spPr/>
    </dgm:pt>
    <dgm:pt modelId="{E82BC267-0928-470F-BD96-5BE1566806AB}" type="pres">
      <dgm:prSet presAssocID="{2C2146C3-F4C0-49D7-87BE-EBA2EEE92068}" presName="horz1" presStyleCnt="0"/>
      <dgm:spPr/>
    </dgm:pt>
    <dgm:pt modelId="{3C0A9BB7-2E83-4001-9872-CFE18DD42D34}" type="pres">
      <dgm:prSet presAssocID="{2C2146C3-F4C0-49D7-87BE-EBA2EEE92068}" presName="tx1" presStyleLbl="revTx" presStyleIdx="0" presStyleCnt="7"/>
      <dgm:spPr/>
    </dgm:pt>
    <dgm:pt modelId="{8A705B72-9CC5-4A19-B789-8BF9C8A5EF99}" type="pres">
      <dgm:prSet presAssocID="{2C2146C3-F4C0-49D7-87BE-EBA2EEE92068}" presName="vert1" presStyleCnt="0"/>
      <dgm:spPr/>
    </dgm:pt>
    <dgm:pt modelId="{C46215AA-F8BF-4C6F-99FB-B757C6E4B250}" type="pres">
      <dgm:prSet presAssocID="{9C11B616-1ABB-4F33-B290-8386E76FF24F}" presName="thickLine" presStyleLbl="alignNode1" presStyleIdx="1" presStyleCnt="7"/>
      <dgm:spPr/>
    </dgm:pt>
    <dgm:pt modelId="{914244FE-B0D7-4709-84F9-E66342E2F69C}" type="pres">
      <dgm:prSet presAssocID="{9C11B616-1ABB-4F33-B290-8386E76FF24F}" presName="horz1" presStyleCnt="0"/>
      <dgm:spPr/>
    </dgm:pt>
    <dgm:pt modelId="{59D863D3-FAAB-44ED-A21B-3B135084BB2B}" type="pres">
      <dgm:prSet presAssocID="{9C11B616-1ABB-4F33-B290-8386E76FF24F}" presName="tx1" presStyleLbl="revTx" presStyleIdx="1" presStyleCnt="7"/>
      <dgm:spPr/>
    </dgm:pt>
    <dgm:pt modelId="{30A5C1C8-CD33-4387-A251-3C79FCA724ED}" type="pres">
      <dgm:prSet presAssocID="{9C11B616-1ABB-4F33-B290-8386E76FF24F}" presName="vert1" presStyleCnt="0"/>
      <dgm:spPr/>
    </dgm:pt>
    <dgm:pt modelId="{33D94C02-3133-4707-B5B0-837831B91497}" type="pres">
      <dgm:prSet presAssocID="{571779CF-3773-47B2-B98D-CA7C6715BCE6}" presName="thickLine" presStyleLbl="alignNode1" presStyleIdx="2" presStyleCnt="7"/>
      <dgm:spPr/>
    </dgm:pt>
    <dgm:pt modelId="{30D6592B-EED5-4CF8-98CE-5DA46B7EB752}" type="pres">
      <dgm:prSet presAssocID="{571779CF-3773-47B2-B98D-CA7C6715BCE6}" presName="horz1" presStyleCnt="0"/>
      <dgm:spPr/>
    </dgm:pt>
    <dgm:pt modelId="{8C1AAFCF-77C3-4DBE-AB7F-02870F0010A5}" type="pres">
      <dgm:prSet presAssocID="{571779CF-3773-47B2-B98D-CA7C6715BCE6}" presName="tx1" presStyleLbl="revTx" presStyleIdx="2" presStyleCnt="7"/>
      <dgm:spPr/>
    </dgm:pt>
    <dgm:pt modelId="{42242B39-C7A6-403C-8CD8-5663601B1BB0}" type="pres">
      <dgm:prSet presAssocID="{571779CF-3773-47B2-B98D-CA7C6715BCE6}" presName="vert1" presStyleCnt="0"/>
      <dgm:spPr/>
    </dgm:pt>
    <dgm:pt modelId="{42B49A5E-79E1-4CA0-942D-6E3AD03ED94D}" type="pres">
      <dgm:prSet presAssocID="{2AD8260D-9317-455C-9967-1EBE9CFDF124}" presName="thickLine" presStyleLbl="alignNode1" presStyleIdx="3" presStyleCnt="7"/>
      <dgm:spPr/>
    </dgm:pt>
    <dgm:pt modelId="{F3BC7F3C-2FE5-49C3-837A-CC8BE090D199}" type="pres">
      <dgm:prSet presAssocID="{2AD8260D-9317-455C-9967-1EBE9CFDF124}" presName="horz1" presStyleCnt="0"/>
      <dgm:spPr/>
    </dgm:pt>
    <dgm:pt modelId="{2D881784-D412-482D-9C63-DD40D5170BBE}" type="pres">
      <dgm:prSet presAssocID="{2AD8260D-9317-455C-9967-1EBE9CFDF124}" presName="tx1" presStyleLbl="revTx" presStyleIdx="3" presStyleCnt="7"/>
      <dgm:spPr/>
    </dgm:pt>
    <dgm:pt modelId="{5D820D5F-670A-4BBC-A1E9-32109FB00609}" type="pres">
      <dgm:prSet presAssocID="{2AD8260D-9317-455C-9967-1EBE9CFDF124}" presName="vert1" presStyleCnt="0"/>
      <dgm:spPr/>
    </dgm:pt>
    <dgm:pt modelId="{2C0504C4-029E-45C0-BC63-3FA45A40F2FC}" type="pres">
      <dgm:prSet presAssocID="{44EA765F-E29B-465F-B100-719743EB4E6A}" presName="thickLine" presStyleLbl="alignNode1" presStyleIdx="4" presStyleCnt="7"/>
      <dgm:spPr/>
    </dgm:pt>
    <dgm:pt modelId="{3F54CC75-3A6B-41DD-BA22-17BB2242F075}" type="pres">
      <dgm:prSet presAssocID="{44EA765F-E29B-465F-B100-719743EB4E6A}" presName="horz1" presStyleCnt="0"/>
      <dgm:spPr/>
    </dgm:pt>
    <dgm:pt modelId="{D52BB0CF-AC40-4BED-A36E-9C1F9424DC3E}" type="pres">
      <dgm:prSet presAssocID="{44EA765F-E29B-465F-B100-719743EB4E6A}" presName="tx1" presStyleLbl="revTx" presStyleIdx="4" presStyleCnt="7"/>
      <dgm:spPr/>
    </dgm:pt>
    <dgm:pt modelId="{8989C3A8-A377-4E8B-BAF4-5660BDAF7AB9}" type="pres">
      <dgm:prSet presAssocID="{44EA765F-E29B-465F-B100-719743EB4E6A}" presName="vert1" presStyleCnt="0"/>
      <dgm:spPr/>
    </dgm:pt>
    <dgm:pt modelId="{AD7486BD-F54E-4A58-85AA-46977D3EA679}" type="pres">
      <dgm:prSet presAssocID="{ABC92FE2-8859-42C8-B903-B73E8DDE416E}" presName="thickLine" presStyleLbl="alignNode1" presStyleIdx="5" presStyleCnt="7"/>
      <dgm:spPr/>
    </dgm:pt>
    <dgm:pt modelId="{C683C588-1E73-45AF-BE0C-99AE13F11459}" type="pres">
      <dgm:prSet presAssocID="{ABC92FE2-8859-42C8-B903-B73E8DDE416E}" presName="horz1" presStyleCnt="0"/>
      <dgm:spPr/>
    </dgm:pt>
    <dgm:pt modelId="{8209841D-2E6F-4402-A68A-0232D4D2E18D}" type="pres">
      <dgm:prSet presAssocID="{ABC92FE2-8859-42C8-B903-B73E8DDE416E}" presName="tx1" presStyleLbl="revTx" presStyleIdx="5" presStyleCnt="7"/>
      <dgm:spPr/>
    </dgm:pt>
    <dgm:pt modelId="{368C7761-9C4E-45FE-B4C2-ECA1B5FC1043}" type="pres">
      <dgm:prSet presAssocID="{ABC92FE2-8859-42C8-B903-B73E8DDE416E}" presName="vert1" presStyleCnt="0"/>
      <dgm:spPr/>
    </dgm:pt>
    <dgm:pt modelId="{2537F937-EC49-49A5-ACCD-BAF8D2F1C67E}" type="pres">
      <dgm:prSet presAssocID="{4248E908-10AC-4127-9B79-57F6EFFBB802}" presName="thickLine" presStyleLbl="alignNode1" presStyleIdx="6" presStyleCnt="7"/>
      <dgm:spPr/>
    </dgm:pt>
    <dgm:pt modelId="{BC5F513C-6350-4644-8E7A-02D1F88BCB44}" type="pres">
      <dgm:prSet presAssocID="{4248E908-10AC-4127-9B79-57F6EFFBB802}" presName="horz1" presStyleCnt="0"/>
      <dgm:spPr/>
    </dgm:pt>
    <dgm:pt modelId="{D69FB44A-2E92-458B-B21B-49E5F72F2858}" type="pres">
      <dgm:prSet presAssocID="{4248E908-10AC-4127-9B79-57F6EFFBB802}" presName="tx1" presStyleLbl="revTx" presStyleIdx="6" presStyleCnt="7"/>
      <dgm:spPr/>
    </dgm:pt>
    <dgm:pt modelId="{6C181FA9-D475-42E4-A71A-B55B5E7EFFAA}" type="pres">
      <dgm:prSet presAssocID="{4248E908-10AC-4127-9B79-57F6EFFBB802}" presName="vert1" presStyleCnt="0"/>
      <dgm:spPr/>
    </dgm:pt>
  </dgm:ptLst>
  <dgm:cxnLst>
    <dgm:cxn modelId="{A0204A07-3DDB-45D6-99CE-F047C5A359E1}" type="presOf" srcId="{0654FA4A-E442-4AAA-8025-A37104BA2BC2}" destId="{45F2418A-EDC6-47E1-AF98-D15BEB063516}" srcOrd="0" destOrd="0" presId="urn:microsoft.com/office/officeart/2008/layout/LinedList"/>
    <dgm:cxn modelId="{703FC118-D140-4857-821B-244DAED4C778}" srcId="{0654FA4A-E442-4AAA-8025-A37104BA2BC2}" destId="{44EA765F-E29B-465F-B100-719743EB4E6A}" srcOrd="4" destOrd="0" parTransId="{C5B6F20B-864F-49B0-809F-72DC7C7EEFBE}" sibTransId="{2DAAA1C0-8DF9-482E-B2D9-D2699724033C}"/>
    <dgm:cxn modelId="{A03EED25-5E43-4405-BAD6-14D0D30145DE}" srcId="{0654FA4A-E442-4AAA-8025-A37104BA2BC2}" destId="{4248E908-10AC-4127-9B79-57F6EFFBB802}" srcOrd="6" destOrd="0" parTransId="{D2BF1593-140F-43C9-AF54-3D5A6D65D236}" sibTransId="{258AE9D9-D465-49F6-9425-B3529D1B9FB4}"/>
    <dgm:cxn modelId="{8890DA62-9DBA-4BA2-9108-B2F0C4127355}" type="presOf" srcId="{2C2146C3-F4C0-49D7-87BE-EBA2EEE92068}" destId="{3C0A9BB7-2E83-4001-9872-CFE18DD42D34}" srcOrd="0" destOrd="0" presId="urn:microsoft.com/office/officeart/2008/layout/LinedList"/>
    <dgm:cxn modelId="{A105FD4B-0D10-4296-B04E-E6CDB7117E21}" srcId="{0654FA4A-E442-4AAA-8025-A37104BA2BC2}" destId="{2AD8260D-9317-455C-9967-1EBE9CFDF124}" srcOrd="3" destOrd="0" parTransId="{EA389010-CF1C-4A62-96D8-1C03B0039366}" sibTransId="{C7FAE789-F134-47C9-97B4-B14E41C3105C}"/>
    <dgm:cxn modelId="{3DE01573-08EE-4AA1-9B67-C2FFA3265D0A}" srcId="{0654FA4A-E442-4AAA-8025-A37104BA2BC2}" destId="{571779CF-3773-47B2-B98D-CA7C6715BCE6}" srcOrd="2" destOrd="0" parTransId="{2B9538D8-21C8-42C2-8457-CC7DC55D5113}" sibTransId="{18F85767-DF50-4A66-8461-8C04740BAB83}"/>
    <dgm:cxn modelId="{6E3F3375-2E0C-4952-A2EE-EF7A48E9D03D}" srcId="{0654FA4A-E442-4AAA-8025-A37104BA2BC2}" destId="{ABC92FE2-8859-42C8-B903-B73E8DDE416E}" srcOrd="5" destOrd="0" parTransId="{D8D01A94-F448-40CA-9CD7-F4D8E726BCCC}" sibTransId="{6D83B65F-DF96-4A45-82E8-5030165EF04B}"/>
    <dgm:cxn modelId="{2E7F8455-AE1D-4E1C-8C4A-2FC36BC84C73}" srcId="{0654FA4A-E442-4AAA-8025-A37104BA2BC2}" destId="{9C11B616-1ABB-4F33-B290-8386E76FF24F}" srcOrd="1" destOrd="0" parTransId="{3137F7FE-1FC9-4088-9F76-9CEC8BCE61C6}" sibTransId="{43E9CE41-EA9D-4465-9B03-9FF15F7EA135}"/>
    <dgm:cxn modelId="{29C74358-E3EA-4AA6-BCC9-32AD973956EA}" type="presOf" srcId="{44EA765F-E29B-465F-B100-719743EB4E6A}" destId="{D52BB0CF-AC40-4BED-A36E-9C1F9424DC3E}" srcOrd="0" destOrd="0" presId="urn:microsoft.com/office/officeart/2008/layout/LinedList"/>
    <dgm:cxn modelId="{A141468C-34D6-40BD-BEB5-EFF03E4F6549}" type="presOf" srcId="{2AD8260D-9317-455C-9967-1EBE9CFDF124}" destId="{2D881784-D412-482D-9C63-DD40D5170BBE}" srcOrd="0" destOrd="0" presId="urn:microsoft.com/office/officeart/2008/layout/LinedList"/>
    <dgm:cxn modelId="{3B460391-84A6-47FE-A637-FD0B0B4EEB55}" type="presOf" srcId="{4248E908-10AC-4127-9B79-57F6EFFBB802}" destId="{D69FB44A-2E92-458B-B21B-49E5F72F2858}" srcOrd="0" destOrd="0" presId="urn:microsoft.com/office/officeart/2008/layout/LinedList"/>
    <dgm:cxn modelId="{FB0988BB-111D-4CD3-A0C9-2F464268BD82}" type="presOf" srcId="{ABC92FE2-8859-42C8-B903-B73E8DDE416E}" destId="{8209841D-2E6F-4402-A68A-0232D4D2E18D}" srcOrd="0" destOrd="0" presId="urn:microsoft.com/office/officeart/2008/layout/LinedList"/>
    <dgm:cxn modelId="{52D495C8-490D-45B7-A65C-026F76C5A429}" type="presOf" srcId="{9C11B616-1ABB-4F33-B290-8386E76FF24F}" destId="{59D863D3-FAAB-44ED-A21B-3B135084BB2B}" srcOrd="0" destOrd="0" presId="urn:microsoft.com/office/officeart/2008/layout/LinedList"/>
    <dgm:cxn modelId="{293F9CEE-D430-40E7-A3C9-313AFA5AB3DA}" type="presOf" srcId="{571779CF-3773-47B2-B98D-CA7C6715BCE6}" destId="{8C1AAFCF-77C3-4DBE-AB7F-02870F0010A5}" srcOrd="0" destOrd="0" presId="urn:microsoft.com/office/officeart/2008/layout/LinedList"/>
    <dgm:cxn modelId="{BB26A1FE-5134-439A-94BD-55EB787AE8A9}" srcId="{0654FA4A-E442-4AAA-8025-A37104BA2BC2}" destId="{2C2146C3-F4C0-49D7-87BE-EBA2EEE92068}" srcOrd="0" destOrd="0" parTransId="{5482A0A4-CD20-426B-85D8-C4E80A3A9A78}" sibTransId="{D1EC7FEB-C860-421E-BFD2-6669C6004A6C}"/>
    <dgm:cxn modelId="{A42E0644-E85C-429C-9289-EAF54BFC80BB}" type="presParOf" srcId="{45F2418A-EDC6-47E1-AF98-D15BEB063516}" destId="{D6B2E8CB-1382-4875-8032-67E81AD1A56D}" srcOrd="0" destOrd="0" presId="urn:microsoft.com/office/officeart/2008/layout/LinedList"/>
    <dgm:cxn modelId="{29CF1772-AD0B-4A2E-A064-121991ECD728}" type="presParOf" srcId="{45F2418A-EDC6-47E1-AF98-D15BEB063516}" destId="{E82BC267-0928-470F-BD96-5BE1566806AB}" srcOrd="1" destOrd="0" presId="urn:microsoft.com/office/officeart/2008/layout/LinedList"/>
    <dgm:cxn modelId="{382A24F0-A9C1-4CFC-AC6A-5C6C93541FC8}" type="presParOf" srcId="{E82BC267-0928-470F-BD96-5BE1566806AB}" destId="{3C0A9BB7-2E83-4001-9872-CFE18DD42D34}" srcOrd="0" destOrd="0" presId="urn:microsoft.com/office/officeart/2008/layout/LinedList"/>
    <dgm:cxn modelId="{026BFE38-D9C8-465A-A77B-7DA16B33C357}" type="presParOf" srcId="{E82BC267-0928-470F-BD96-5BE1566806AB}" destId="{8A705B72-9CC5-4A19-B789-8BF9C8A5EF99}" srcOrd="1" destOrd="0" presId="urn:microsoft.com/office/officeart/2008/layout/LinedList"/>
    <dgm:cxn modelId="{4DE07CDB-08EE-4003-8040-E8ED0BE37ECD}" type="presParOf" srcId="{45F2418A-EDC6-47E1-AF98-D15BEB063516}" destId="{C46215AA-F8BF-4C6F-99FB-B757C6E4B250}" srcOrd="2" destOrd="0" presId="urn:microsoft.com/office/officeart/2008/layout/LinedList"/>
    <dgm:cxn modelId="{EEA4A603-1E52-48E8-81BC-634966B5D337}" type="presParOf" srcId="{45F2418A-EDC6-47E1-AF98-D15BEB063516}" destId="{914244FE-B0D7-4709-84F9-E66342E2F69C}" srcOrd="3" destOrd="0" presId="urn:microsoft.com/office/officeart/2008/layout/LinedList"/>
    <dgm:cxn modelId="{8362773E-5E66-48D1-9FD6-ED5A7B52B8A4}" type="presParOf" srcId="{914244FE-B0D7-4709-84F9-E66342E2F69C}" destId="{59D863D3-FAAB-44ED-A21B-3B135084BB2B}" srcOrd="0" destOrd="0" presId="urn:microsoft.com/office/officeart/2008/layout/LinedList"/>
    <dgm:cxn modelId="{E61B6487-8ACD-44A4-8D37-CF0E64AAD8EE}" type="presParOf" srcId="{914244FE-B0D7-4709-84F9-E66342E2F69C}" destId="{30A5C1C8-CD33-4387-A251-3C79FCA724ED}" srcOrd="1" destOrd="0" presId="urn:microsoft.com/office/officeart/2008/layout/LinedList"/>
    <dgm:cxn modelId="{7AB783C9-8567-4498-808C-CDC70D6EB491}" type="presParOf" srcId="{45F2418A-EDC6-47E1-AF98-D15BEB063516}" destId="{33D94C02-3133-4707-B5B0-837831B91497}" srcOrd="4" destOrd="0" presId="urn:microsoft.com/office/officeart/2008/layout/LinedList"/>
    <dgm:cxn modelId="{CB5D2BEA-A947-415D-B70C-613441047FE7}" type="presParOf" srcId="{45F2418A-EDC6-47E1-AF98-D15BEB063516}" destId="{30D6592B-EED5-4CF8-98CE-5DA46B7EB752}" srcOrd="5" destOrd="0" presId="urn:microsoft.com/office/officeart/2008/layout/LinedList"/>
    <dgm:cxn modelId="{131376A1-C74D-4D99-B8FE-1AEF4CF55CD6}" type="presParOf" srcId="{30D6592B-EED5-4CF8-98CE-5DA46B7EB752}" destId="{8C1AAFCF-77C3-4DBE-AB7F-02870F0010A5}" srcOrd="0" destOrd="0" presId="urn:microsoft.com/office/officeart/2008/layout/LinedList"/>
    <dgm:cxn modelId="{5B065C41-276D-436D-A5B9-0E312DC97417}" type="presParOf" srcId="{30D6592B-EED5-4CF8-98CE-5DA46B7EB752}" destId="{42242B39-C7A6-403C-8CD8-5663601B1BB0}" srcOrd="1" destOrd="0" presId="urn:microsoft.com/office/officeart/2008/layout/LinedList"/>
    <dgm:cxn modelId="{BA2DD2BE-1A1B-43A9-8514-D72422B1BA1B}" type="presParOf" srcId="{45F2418A-EDC6-47E1-AF98-D15BEB063516}" destId="{42B49A5E-79E1-4CA0-942D-6E3AD03ED94D}" srcOrd="6" destOrd="0" presId="urn:microsoft.com/office/officeart/2008/layout/LinedList"/>
    <dgm:cxn modelId="{5083974E-9E6A-499A-95D3-0EE9E4B7705F}" type="presParOf" srcId="{45F2418A-EDC6-47E1-AF98-D15BEB063516}" destId="{F3BC7F3C-2FE5-49C3-837A-CC8BE090D199}" srcOrd="7" destOrd="0" presId="urn:microsoft.com/office/officeart/2008/layout/LinedList"/>
    <dgm:cxn modelId="{3346FD53-6259-437D-97E1-722C6D59BF7F}" type="presParOf" srcId="{F3BC7F3C-2FE5-49C3-837A-CC8BE090D199}" destId="{2D881784-D412-482D-9C63-DD40D5170BBE}" srcOrd="0" destOrd="0" presId="urn:microsoft.com/office/officeart/2008/layout/LinedList"/>
    <dgm:cxn modelId="{AE799D31-8F89-4A45-9B36-3739618ED9EE}" type="presParOf" srcId="{F3BC7F3C-2FE5-49C3-837A-CC8BE090D199}" destId="{5D820D5F-670A-4BBC-A1E9-32109FB00609}" srcOrd="1" destOrd="0" presId="urn:microsoft.com/office/officeart/2008/layout/LinedList"/>
    <dgm:cxn modelId="{203FA351-CA08-4ED3-9BE8-BE1EC82CCA11}" type="presParOf" srcId="{45F2418A-EDC6-47E1-AF98-D15BEB063516}" destId="{2C0504C4-029E-45C0-BC63-3FA45A40F2FC}" srcOrd="8" destOrd="0" presId="urn:microsoft.com/office/officeart/2008/layout/LinedList"/>
    <dgm:cxn modelId="{D30FE8DC-AC81-43A6-ABDD-347C5E0438CB}" type="presParOf" srcId="{45F2418A-EDC6-47E1-AF98-D15BEB063516}" destId="{3F54CC75-3A6B-41DD-BA22-17BB2242F075}" srcOrd="9" destOrd="0" presId="urn:microsoft.com/office/officeart/2008/layout/LinedList"/>
    <dgm:cxn modelId="{DF03291F-C7F8-4FF4-9000-57C14E54BB13}" type="presParOf" srcId="{3F54CC75-3A6B-41DD-BA22-17BB2242F075}" destId="{D52BB0CF-AC40-4BED-A36E-9C1F9424DC3E}" srcOrd="0" destOrd="0" presId="urn:microsoft.com/office/officeart/2008/layout/LinedList"/>
    <dgm:cxn modelId="{876EBEBF-910D-4014-8647-4056EE248530}" type="presParOf" srcId="{3F54CC75-3A6B-41DD-BA22-17BB2242F075}" destId="{8989C3A8-A377-4E8B-BAF4-5660BDAF7AB9}" srcOrd="1" destOrd="0" presId="urn:microsoft.com/office/officeart/2008/layout/LinedList"/>
    <dgm:cxn modelId="{07123496-B4F2-46F5-A3BB-FFBCE02FF76F}" type="presParOf" srcId="{45F2418A-EDC6-47E1-AF98-D15BEB063516}" destId="{AD7486BD-F54E-4A58-85AA-46977D3EA679}" srcOrd="10" destOrd="0" presId="urn:microsoft.com/office/officeart/2008/layout/LinedList"/>
    <dgm:cxn modelId="{930A8896-0C7C-477A-8247-687D00C552CA}" type="presParOf" srcId="{45F2418A-EDC6-47E1-AF98-D15BEB063516}" destId="{C683C588-1E73-45AF-BE0C-99AE13F11459}" srcOrd="11" destOrd="0" presId="urn:microsoft.com/office/officeart/2008/layout/LinedList"/>
    <dgm:cxn modelId="{1287B08F-E4A6-468B-9705-2150F057F763}" type="presParOf" srcId="{C683C588-1E73-45AF-BE0C-99AE13F11459}" destId="{8209841D-2E6F-4402-A68A-0232D4D2E18D}" srcOrd="0" destOrd="0" presId="urn:microsoft.com/office/officeart/2008/layout/LinedList"/>
    <dgm:cxn modelId="{D9367B24-0D50-4DBC-868A-6ED230E81579}" type="presParOf" srcId="{C683C588-1E73-45AF-BE0C-99AE13F11459}" destId="{368C7761-9C4E-45FE-B4C2-ECA1B5FC1043}" srcOrd="1" destOrd="0" presId="urn:microsoft.com/office/officeart/2008/layout/LinedList"/>
    <dgm:cxn modelId="{812EFDE6-8BF0-45F1-A970-899D45DF71E3}" type="presParOf" srcId="{45F2418A-EDC6-47E1-AF98-D15BEB063516}" destId="{2537F937-EC49-49A5-ACCD-BAF8D2F1C67E}" srcOrd="12" destOrd="0" presId="urn:microsoft.com/office/officeart/2008/layout/LinedList"/>
    <dgm:cxn modelId="{CB48193B-0D2D-4E3E-A663-9DD7DFF17A91}" type="presParOf" srcId="{45F2418A-EDC6-47E1-AF98-D15BEB063516}" destId="{BC5F513C-6350-4644-8E7A-02D1F88BCB44}" srcOrd="13" destOrd="0" presId="urn:microsoft.com/office/officeart/2008/layout/LinedList"/>
    <dgm:cxn modelId="{22E6A39A-04B2-4425-B6A6-2E000E31DD00}" type="presParOf" srcId="{BC5F513C-6350-4644-8E7A-02D1F88BCB44}" destId="{D69FB44A-2E92-458B-B21B-49E5F72F2858}" srcOrd="0" destOrd="0" presId="urn:microsoft.com/office/officeart/2008/layout/LinedList"/>
    <dgm:cxn modelId="{C92DEBF9-86F8-4E10-A776-F564FC40DFED}" type="presParOf" srcId="{BC5F513C-6350-4644-8E7A-02D1F88BCB44}" destId="{6C181FA9-D475-42E4-A71A-B55B5E7EFFA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2E8CB-1382-4875-8032-67E81AD1A56D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0A9BB7-2E83-4001-9872-CFE18DD42D34}">
      <dsp:nvSpPr>
        <dsp:cNvPr id="0" name=""/>
        <dsp:cNvSpPr/>
      </dsp:nvSpPr>
      <dsp:spPr>
        <a:xfrm>
          <a:off x="0" y="675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ptos Display" panose="02110004020202020204"/>
            </a:rPr>
            <a:t>        The Great Famine 1845-1852</a:t>
          </a:r>
        </a:p>
      </dsp:txBody>
      <dsp:txXfrm>
        <a:off x="0" y="675"/>
        <a:ext cx="6900512" cy="790684"/>
      </dsp:txXfrm>
    </dsp:sp>
    <dsp:sp modelId="{C46215AA-F8BF-4C6F-99FB-B757C6E4B250}">
      <dsp:nvSpPr>
        <dsp:cNvPr id="0" name=""/>
        <dsp:cNvSpPr/>
      </dsp:nvSpPr>
      <dsp:spPr>
        <a:xfrm>
          <a:off x="0" y="791359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863D3-FAAB-44ED-A21B-3B135084BB2B}">
      <dsp:nvSpPr>
        <dsp:cNvPr id="0" name=""/>
        <dsp:cNvSpPr/>
      </dsp:nvSpPr>
      <dsp:spPr>
        <a:xfrm>
          <a:off x="0" y="791359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ptos Display" panose="02110004020202020204"/>
            </a:rPr>
            <a:t>A Modest Proposal </a:t>
          </a:r>
        </a:p>
      </dsp:txBody>
      <dsp:txXfrm>
        <a:off x="0" y="791359"/>
        <a:ext cx="6900512" cy="790684"/>
      </dsp:txXfrm>
    </dsp:sp>
    <dsp:sp modelId="{33D94C02-3133-4707-B5B0-837831B91497}">
      <dsp:nvSpPr>
        <dsp:cNvPr id="0" name=""/>
        <dsp:cNvSpPr/>
      </dsp:nvSpPr>
      <dsp:spPr>
        <a:xfrm>
          <a:off x="0" y="1582044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AAFCF-77C3-4DBE-AB7F-02870F0010A5}">
      <dsp:nvSpPr>
        <dsp:cNvPr id="0" name=""/>
        <dsp:cNvSpPr/>
      </dsp:nvSpPr>
      <dsp:spPr>
        <a:xfrm>
          <a:off x="0" y="1582044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ptos Display" panose="02110004020202020204"/>
            </a:rPr>
            <a:t>Jonathan Swift</a:t>
          </a:r>
        </a:p>
      </dsp:txBody>
      <dsp:txXfrm>
        <a:off x="0" y="1582044"/>
        <a:ext cx="6900512" cy="790684"/>
      </dsp:txXfrm>
    </dsp:sp>
    <dsp:sp modelId="{42B49A5E-79E1-4CA0-942D-6E3AD03ED94D}">
      <dsp:nvSpPr>
        <dsp:cNvPr id="0" name=""/>
        <dsp:cNvSpPr/>
      </dsp:nvSpPr>
      <dsp:spPr>
        <a:xfrm>
          <a:off x="0" y="2372728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81784-D412-482D-9C63-DD40D5170BBE}">
      <dsp:nvSpPr>
        <dsp:cNvPr id="0" name=""/>
        <dsp:cNvSpPr/>
      </dsp:nvSpPr>
      <dsp:spPr>
        <a:xfrm>
          <a:off x="0" y="2372728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ptos Display" panose="02110004020202020204"/>
            </a:rPr>
            <a:t>The Racial Imaginary </a:t>
          </a:r>
        </a:p>
      </dsp:txBody>
      <dsp:txXfrm>
        <a:off x="0" y="2372728"/>
        <a:ext cx="6900512" cy="790684"/>
      </dsp:txXfrm>
    </dsp:sp>
    <dsp:sp modelId="{2C0504C4-029E-45C0-BC63-3FA45A40F2FC}">
      <dsp:nvSpPr>
        <dsp:cNvPr id="0" name=""/>
        <dsp:cNvSpPr/>
      </dsp:nvSpPr>
      <dsp:spPr>
        <a:xfrm>
          <a:off x="0" y="3163412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2BB0CF-AC40-4BED-A36E-9C1F9424DC3E}">
      <dsp:nvSpPr>
        <dsp:cNvPr id="0" name=""/>
        <dsp:cNvSpPr/>
      </dsp:nvSpPr>
      <dsp:spPr>
        <a:xfrm>
          <a:off x="0" y="3163412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ptos Display" panose="02110004020202020204"/>
            </a:rPr>
            <a:t>Irish Diaspora </a:t>
          </a:r>
        </a:p>
      </dsp:txBody>
      <dsp:txXfrm>
        <a:off x="0" y="3163412"/>
        <a:ext cx="6900512" cy="790684"/>
      </dsp:txXfrm>
    </dsp:sp>
    <dsp:sp modelId="{AD7486BD-F54E-4A58-85AA-46977D3EA679}">
      <dsp:nvSpPr>
        <dsp:cNvPr id="0" name=""/>
        <dsp:cNvSpPr/>
      </dsp:nvSpPr>
      <dsp:spPr>
        <a:xfrm>
          <a:off x="0" y="3954096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09841D-2E6F-4402-A68A-0232D4D2E18D}">
      <dsp:nvSpPr>
        <dsp:cNvPr id="0" name=""/>
        <dsp:cNvSpPr/>
      </dsp:nvSpPr>
      <dsp:spPr>
        <a:xfrm>
          <a:off x="0" y="3954096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ptos Display" panose="02110004020202020204"/>
            </a:rPr>
            <a:t>Sisters of Mercy </a:t>
          </a:r>
        </a:p>
      </dsp:txBody>
      <dsp:txXfrm>
        <a:off x="0" y="3954096"/>
        <a:ext cx="6900512" cy="790684"/>
      </dsp:txXfrm>
    </dsp:sp>
    <dsp:sp modelId="{2537F937-EC49-49A5-ACCD-BAF8D2F1C67E}">
      <dsp:nvSpPr>
        <dsp:cNvPr id="0" name=""/>
        <dsp:cNvSpPr/>
      </dsp:nvSpPr>
      <dsp:spPr>
        <a:xfrm>
          <a:off x="0" y="4744781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9FB44A-2E92-458B-B21B-49E5F72F2858}">
      <dsp:nvSpPr>
        <dsp:cNvPr id="0" name=""/>
        <dsp:cNvSpPr/>
      </dsp:nvSpPr>
      <dsp:spPr>
        <a:xfrm>
          <a:off x="0" y="4744781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ptos Display" panose="02110004020202020204"/>
            </a:rPr>
            <a:t>Workhouse </a:t>
          </a:r>
          <a:endParaRPr lang="en-US" sz="3600" kern="1200" dirty="0"/>
        </a:p>
      </dsp:txBody>
      <dsp:txXfrm>
        <a:off x="0" y="4744781"/>
        <a:ext cx="6900512" cy="790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ZIB6MslCAo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TrV7eY-3XQ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54955" y="552182"/>
            <a:ext cx="5998840" cy="3343135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5200"/>
              <a:t>Irish Immigrant Mothers of  Gynecology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4955" y="4067032"/>
            <a:ext cx="5998840" cy="2067068"/>
          </a:xfrm>
          <a:noFill/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58DFD1-6CE1-B858-0847-7DD2A1FB13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3" r="1" b="1"/>
          <a:stretch>
            <a:fillRect/>
          </a:stretch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4BA1-230F-8021-91E6-6AF9D607F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Sinead O'Connor - Famine [Official HD Remaster]">
            <a:hlinkClick r:id="" action="ppaction://noaction"/>
            <a:extLst>
              <a:ext uri="{FF2B5EF4-FFF2-40B4-BE49-F238E27FC236}">
                <a16:creationId xmlns:a16="http://schemas.microsoft.com/office/drawing/2014/main" id="{F60F1E58-57FE-FD9F-9E78-65CA13FF3DD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0401" y="-6665"/>
            <a:ext cx="9151198" cy="686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59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AE85C-7A76-2A03-ABB4-128D9EEB2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Key Concepts:</a:t>
            </a: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endParaRPr lang="en-US" sz="54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1E1A5A-2D3C-23E1-F25D-D63D45EEBE0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57882" y="687004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240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18D70-081A-0893-32E5-EFD952E75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575" y="61805"/>
            <a:ext cx="4648939" cy="2265115"/>
          </a:xfrm>
        </p:spPr>
        <p:txBody>
          <a:bodyPr/>
          <a:lstStyle/>
          <a:p>
            <a:r>
              <a:rPr lang="en-US" dirty="0"/>
              <a:t>The Great Famine 1845-1852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8581A5F-40E6-3D16-F0FB-1D5515AC51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5613" y="116573"/>
            <a:ext cx="8104502" cy="663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207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FBA9-86B6-6D42-4B30-2EEA63B2B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7676B6-BCC4-C674-F3A7-A5091A079D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6" y="-2494"/>
            <a:ext cx="3887661" cy="68520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90DEAA-083E-B01E-9420-20B9D8515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153" y="0"/>
            <a:ext cx="8501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13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EE0B6E2-7CE8-4D86-87FC-4B58A7D8E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A164D1-A5BC-C3C7-BC89-2F3E5F7D64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" b="22079"/>
          <a:stretch>
            <a:fillRect/>
          </a:stretch>
        </p:blipFill>
        <p:spPr>
          <a:xfrm>
            <a:off x="577637" y="424330"/>
            <a:ext cx="11036726" cy="5869478"/>
          </a:xfrm>
          <a:custGeom>
            <a:avLst/>
            <a:gdLst/>
            <a:ahLst/>
            <a:cxnLst/>
            <a:rect l="l" t="t" r="r" b="b"/>
            <a:pathLst>
              <a:path w="10630858" h="5869478">
                <a:moveTo>
                  <a:pt x="5791061" y="218"/>
                </a:moveTo>
                <a:cubicBezTo>
                  <a:pt x="5877327" y="-560"/>
                  <a:pt x="5971399" y="626"/>
                  <a:pt x="6073275" y="5793"/>
                </a:cubicBezTo>
                <a:cubicBezTo>
                  <a:pt x="6098744" y="7086"/>
                  <a:pt x="6121786" y="8165"/>
                  <a:pt x="6142651" y="9057"/>
                </a:cubicBezTo>
                <a:lnTo>
                  <a:pt x="6164185" y="9874"/>
                </a:lnTo>
                <a:lnTo>
                  <a:pt x="6258731" y="5793"/>
                </a:lnTo>
                <a:lnTo>
                  <a:pt x="6319194" y="2002"/>
                </a:lnTo>
                <a:lnTo>
                  <a:pt x="6413049" y="11772"/>
                </a:lnTo>
                <a:cubicBezTo>
                  <a:pt x="6592720" y="42783"/>
                  <a:pt x="6774188" y="66100"/>
                  <a:pt x="6956654" y="46745"/>
                </a:cubicBezTo>
                <a:cubicBezTo>
                  <a:pt x="7082424" y="33223"/>
                  <a:pt x="7207994" y="25294"/>
                  <a:pt x="7334364" y="25763"/>
                </a:cubicBezTo>
                <a:cubicBezTo>
                  <a:pt x="7624835" y="25763"/>
                  <a:pt x="7915502" y="28559"/>
                  <a:pt x="8205974" y="22730"/>
                </a:cubicBezTo>
                <a:cubicBezTo>
                  <a:pt x="8464499" y="17601"/>
                  <a:pt x="8722029" y="6412"/>
                  <a:pt x="8980756" y="34620"/>
                </a:cubicBezTo>
                <a:cubicBezTo>
                  <a:pt x="9362658" y="76124"/>
                  <a:pt x="9746556" y="62832"/>
                  <a:pt x="10129655" y="57937"/>
                </a:cubicBezTo>
                <a:lnTo>
                  <a:pt x="10163726" y="56766"/>
                </a:lnTo>
                <a:lnTo>
                  <a:pt x="10254950" y="73131"/>
                </a:lnTo>
                <a:lnTo>
                  <a:pt x="10311819" y="101928"/>
                </a:lnTo>
                <a:cubicBezTo>
                  <a:pt x="10479504" y="200737"/>
                  <a:pt x="10591476" y="367254"/>
                  <a:pt x="10625532" y="561669"/>
                </a:cubicBezTo>
                <a:lnTo>
                  <a:pt x="10626834" y="578090"/>
                </a:lnTo>
                <a:lnTo>
                  <a:pt x="10611964" y="734537"/>
                </a:lnTo>
                <a:cubicBezTo>
                  <a:pt x="10602387" y="823467"/>
                  <a:pt x="10587763" y="913306"/>
                  <a:pt x="10611964" y="1001326"/>
                </a:cubicBezTo>
                <a:cubicBezTo>
                  <a:pt x="10628543" y="1062669"/>
                  <a:pt x="10632231" y="1127783"/>
                  <a:pt x="10622705" y="1191154"/>
                </a:cubicBezTo>
                <a:cubicBezTo>
                  <a:pt x="10606645" y="1303627"/>
                  <a:pt x="10603293" y="1418084"/>
                  <a:pt x="10612740" y="1531572"/>
                </a:cubicBezTo>
                <a:cubicBezTo>
                  <a:pt x="10618978" y="1606398"/>
                  <a:pt x="10618020" y="1681815"/>
                  <a:pt x="10609893" y="1756397"/>
                </a:cubicBezTo>
                <a:cubicBezTo>
                  <a:pt x="10599152" y="1856690"/>
                  <a:pt x="10582457" y="1958800"/>
                  <a:pt x="10602776" y="2059394"/>
                </a:cubicBezTo>
                <a:cubicBezTo>
                  <a:pt x="10635130" y="2219226"/>
                  <a:pt x="10628659" y="2378906"/>
                  <a:pt x="10615717" y="2539949"/>
                </a:cubicBezTo>
                <a:cubicBezTo>
                  <a:pt x="10606011" y="2659785"/>
                  <a:pt x="10595269" y="2780984"/>
                  <a:pt x="10614682" y="2902183"/>
                </a:cubicBezTo>
                <a:cubicBezTo>
                  <a:pt x="10623029" y="2958418"/>
                  <a:pt x="10623029" y="3015928"/>
                  <a:pt x="10614682" y="3072165"/>
                </a:cubicBezTo>
                <a:cubicBezTo>
                  <a:pt x="10604587" y="3147914"/>
                  <a:pt x="10595010" y="3222907"/>
                  <a:pt x="10607952" y="3299413"/>
                </a:cubicBezTo>
                <a:cubicBezTo>
                  <a:pt x="10613646" y="3332743"/>
                  <a:pt x="10617917" y="3366376"/>
                  <a:pt x="10620894" y="3400009"/>
                </a:cubicBezTo>
                <a:cubicBezTo>
                  <a:pt x="10626822" y="3485877"/>
                  <a:pt x="10624699" y="3572233"/>
                  <a:pt x="10614553" y="3657556"/>
                </a:cubicBezTo>
                <a:cubicBezTo>
                  <a:pt x="10604846" y="3756637"/>
                  <a:pt x="10620635" y="3856323"/>
                  <a:pt x="10607694" y="3955100"/>
                </a:cubicBezTo>
                <a:cubicBezTo>
                  <a:pt x="10598504" y="4034653"/>
                  <a:pt x="10598155" y="4115265"/>
                  <a:pt x="10606658" y="4194923"/>
                </a:cubicBezTo>
                <a:cubicBezTo>
                  <a:pt x="10621954" y="4345512"/>
                  <a:pt x="10620998" y="4497755"/>
                  <a:pt x="10603811" y="4648057"/>
                </a:cubicBezTo>
                <a:cubicBezTo>
                  <a:pt x="10593198" y="4735775"/>
                  <a:pt x="10587116" y="4826067"/>
                  <a:pt x="10606140" y="4912119"/>
                </a:cubicBezTo>
                <a:cubicBezTo>
                  <a:pt x="10628530" y="5013245"/>
                  <a:pt x="10633189" y="5114446"/>
                  <a:pt x="10629921" y="5215515"/>
                </a:cubicBezTo>
                <a:lnTo>
                  <a:pt x="10625356" y="5273604"/>
                </a:lnTo>
                <a:lnTo>
                  <a:pt x="10624284" y="5284086"/>
                </a:lnTo>
                <a:cubicBezTo>
                  <a:pt x="10601148" y="5404993"/>
                  <a:pt x="10545219" y="5529874"/>
                  <a:pt x="10458692" y="5632218"/>
                </a:cubicBezTo>
                <a:lnTo>
                  <a:pt x="10418904" y="5670857"/>
                </a:lnTo>
                <a:lnTo>
                  <a:pt x="10417064" y="5673484"/>
                </a:lnTo>
                <a:cubicBezTo>
                  <a:pt x="10307992" y="5802550"/>
                  <a:pt x="10158402" y="5877799"/>
                  <a:pt x="9954609" y="5858572"/>
                </a:cubicBezTo>
                <a:cubicBezTo>
                  <a:pt x="9860355" y="5870096"/>
                  <a:pt x="9750551" y="5855439"/>
                  <a:pt x="9657171" y="5854061"/>
                </a:cubicBezTo>
                <a:lnTo>
                  <a:pt x="9612467" y="5856387"/>
                </a:lnTo>
                <a:lnTo>
                  <a:pt x="9279984" y="5838331"/>
                </a:lnTo>
                <a:cubicBezTo>
                  <a:pt x="9153141" y="5834280"/>
                  <a:pt x="9026273" y="5834164"/>
                  <a:pt x="8899305" y="5841275"/>
                </a:cubicBezTo>
                <a:cubicBezTo>
                  <a:pt x="8761407" y="5850940"/>
                  <a:pt x="8623304" y="5854733"/>
                  <a:pt x="8485266" y="5852671"/>
                </a:cubicBezTo>
                <a:lnTo>
                  <a:pt x="8314842" y="5842884"/>
                </a:lnTo>
                <a:lnTo>
                  <a:pt x="8193631" y="5825368"/>
                </a:lnTo>
                <a:lnTo>
                  <a:pt x="8029897" y="5818284"/>
                </a:lnTo>
                <a:lnTo>
                  <a:pt x="8028296" y="5817260"/>
                </a:lnTo>
                <a:lnTo>
                  <a:pt x="8008332" y="5817260"/>
                </a:lnTo>
                <a:lnTo>
                  <a:pt x="8006732" y="5818114"/>
                </a:lnTo>
                <a:lnTo>
                  <a:pt x="7839115" y="5825368"/>
                </a:lnTo>
                <a:lnTo>
                  <a:pt x="7801585" y="5830791"/>
                </a:lnTo>
                <a:lnTo>
                  <a:pt x="7734233" y="5834980"/>
                </a:lnTo>
                <a:lnTo>
                  <a:pt x="7482820" y="5855530"/>
                </a:lnTo>
                <a:lnTo>
                  <a:pt x="7445741" y="5854102"/>
                </a:lnTo>
                <a:lnTo>
                  <a:pt x="7403701" y="5858035"/>
                </a:lnTo>
                <a:lnTo>
                  <a:pt x="7155292" y="5854564"/>
                </a:lnTo>
                <a:cubicBezTo>
                  <a:pt x="6874805" y="5835913"/>
                  <a:pt x="6593917" y="5824488"/>
                  <a:pt x="6312830" y="5849900"/>
                </a:cubicBezTo>
                <a:lnTo>
                  <a:pt x="6232577" y="5855788"/>
                </a:lnTo>
                <a:lnTo>
                  <a:pt x="6231985" y="5855764"/>
                </a:lnTo>
                <a:lnTo>
                  <a:pt x="6166003" y="5858572"/>
                </a:lnTo>
                <a:cubicBezTo>
                  <a:pt x="6100624" y="5861901"/>
                  <a:pt x="6043822" y="5864887"/>
                  <a:pt x="5993271" y="5866513"/>
                </a:cubicBezTo>
                <a:lnTo>
                  <a:pt x="5925657" y="5866398"/>
                </a:lnTo>
                <a:lnTo>
                  <a:pt x="5833706" y="5859695"/>
                </a:lnTo>
                <a:cubicBezTo>
                  <a:pt x="5697214" y="5841788"/>
                  <a:pt x="5559607" y="5838897"/>
                  <a:pt x="5422657" y="5851067"/>
                </a:cubicBezTo>
                <a:lnTo>
                  <a:pt x="5250035" y="5858044"/>
                </a:lnTo>
                <a:lnTo>
                  <a:pt x="5151093" y="5858278"/>
                </a:lnTo>
                <a:lnTo>
                  <a:pt x="4972680" y="5851067"/>
                </a:lnTo>
                <a:cubicBezTo>
                  <a:pt x="4829141" y="5841741"/>
                  <a:pt x="4685204" y="5826120"/>
                  <a:pt x="4542066" y="5842905"/>
                </a:cubicBezTo>
                <a:cubicBezTo>
                  <a:pt x="4491758" y="5848734"/>
                  <a:pt x="4441488" y="5852626"/>
                  <a:pt x="4391242" y="5854962"/>
                </a:cubicBezTo>
                <a:lnTo>
                  <a:pt x="4246482" y="5857576"/>
                </a:lnTo>
                <a:lnTo>
                  <a:pt x="4221030" y="5856572"/>
                </a:lnTo>
                <a:lnTo>
                  <a:pt x="4218005" y="5856681"/>
                </a:lnTo>
                <a:lnTo>
                  <a:pt x="3939367" y="5844305"/>
                </a:lnTo>
                <a:cubicBezTo>
                  <a:pt x="3773470" y="5832648"/>
                  <a:pt x="3606974" y="5815626"/>
                  <a:pt x="3441875" y="5843140"/>
                </a:cubicBezTo>
                <a:cubicBezTo>
                  <a:pt x="3386806" y="5851400"/>
                  <a:pt x="3331601" y="5858126"/>
                  <a:pt x="3276306" y="5863318"/>
                </a:cubicBezTo>
                <a:lnTo>
                  <a:pt x="3225006" y="5866706"/>
                </a:lnTo>
                <a:lnTo>
                  <a:pt x="3194056" y="5866407"/>
                </a:lnTo>
                <a:lnTo>
                  <a:pt x="3082891" y="5863061"/>
                </a:lnTo>
                <a:lnTo>
                  <a:pt x="3013959" y="5869302"/>
                </a:lnTo>
                <a:cubicBezTo>
                  <a:pt x="2910698" y="5871464"/>
                  <a:pt x="2845426" y="5852913"/>
                  <a:pt x="2748311" y="5858572"/>
                </a:cubicBezTo>
                <a:cubicBezTo>
                  <a:pt x="2736171" y="5859279"/>
                  <a:pt x="2721419" y="5860082"/>
                  <a:pt x="2704411" y="5860936"/>
                </a:cubicBezTo>
                <a:lnTo>
                  <a:pt x="2650475" y="5863440"/>
                </a:lnTo>
                <a:lnTo>
                  <a:pt x="2436349" y="5854816"/>
                </a:lnTo>
                <a:cubicBezTo>
                  <a:pt x="2095150" y="5845165"/>
                  <a:pt x="1753811" y="5845122"/>
                  <a:pt x="1412584" y="5830782"/>
                </a:cubicBezTo>
                <a:cubicBezTo>
                  <a:pt x="1262458" y="5824256"/>
                  <a:pt x="1113131" y="5859227"/>
                  <a:pt x="963404" y="5861093"/>
                </a:cubicBezTo>
                <a:cubicBezTo>
                  <a:pt x="896140" y="5861967"/>
                  <a:pt x="828812" y="5861342"/>
                  <a:pt x="761431" y="5859896"/>
                </a:cubicBezTo>
                <a:lnTo>
                  <a:pt x="637698" y="5856158"/>
                </a:lnTo>
                <a:lnTo>
                  <a:pt x="592997" y="5853711"/>
                </a:lnTo>
                <a:cubicBezTo>
                  <a:pt x="391136" y="5830428"/>
                  <a:pt x="227663" y="5724844"/>
                  <a:pt x="123577" y="5564333"/>
                </a:cubicBezTo>
                <a:lnTo>
                  <a:pt x="99502" y="5518240"/>
                </a:lnTo>
                <a:lnTo>
                  <a:pt x="95609" y="5512764"/>
                </a:lnTo>
                <a:lnTo>
                  <a:pt x="86221" y="5492812"/>
                </a:lnTo>
                <a:lnTo>
                  <a:pt x="61763" y="5445986"/>
                </a:lnTo>
                <a:lnTo>
                  <a:pt x="56991" y="5430695"/>
                </a:lnTo>
                <a:lnTo>
                  <a:pt x="41922" y="5398673"/>
                </a:lnTo>
                <a:lnTo>
                  <a:pt x="25760" y="5339273"/>
                </a:lnTo>
                <a:lnTo>
                  <a:pt x="16811" y="5271956"/>
                </a:lnTo>
                <a:cubicBezTo>
                  <a:pt x="9305" y="5238090"/>
                  <a:pt x="4710" y="5203585"/>
                  <a:pt x="3092" y="5168860"/>
                </a:cubicBezTo>
                <a:cubicBezTo>
                  <a:pt x="-7132" y="5042101"/>
                  <a:pt x="10081" y="4917108"/>
                  <a:pt x="24446" y="4791844"/>
                </a:cubicBezTo>
                <a:cubicBezTo>
                  <a:pt x="34023" y="4712006"/>
                  <a:pt x="48647" y="4631352"/>
                  <a:pt x="24446" y="4552331"/>
                </a:cubicBezTo>
                <a:cubicBezTo>
                  <a:pt x="7867" y="4497261"/>
                  <a:pt x="4180" y="4438805"/>
                  <a:pt x="13705" y="4381912"/>
                </a:cubicBezTo>
                <a:cubicBezTo>
                  <a:pt x="29766" y="4280940"/>
                  <a:pt x="33117" y="4178184"/>
                  <a:pt x="23670" y="4076300"/>
                </a:cubicBezTo>
                <a:cubicBezTo>
                  <a:pt x="17432" y="4009125"/>
                  <a:pt x="18390" y="3941419"/>
                  <a:pt x="26517" y="3874462"/>
                </a:cubicBezTo>
                <a:cubicBezTo>
                  <a:pt x="37258" y="3784423"/>
                  <a:pt x="53954" y="3692752"/>
                  <a:pt x="33635" y="3602444"/>
                </a:cubicBezTo>
                <a:cubicBezTo>
                  <a:pt x="1280" y="3458954"/>
                  <a:pt x="7751" y="3315599"/>
                  <a:pt x="20694" y="3171022"/>
                </a:cubicBezTo>
                <a:cubicBezTo>
                  <a:pt x="30400" y="3063439"/>
                  <a:pt x="41141" y="2954632"/>
                  <a:pt x="21728" y="2845824"/>
                </a:cubicBezTo>
                <a:cubicBezTo>
                  <a:pt x="13381" y="2795337"/>
                  <a:pt x="13381" y="2743709"/>
                  <a:pt x="21728" y="2693221"/>
                </a:cubicBezTo>
                <a:cubicBezTo>
                  <a:pt x="31823" y="2625218"/>
                  <a:pt x="41400" y="2557892"/>
                  <a:pt x="28458" y="2489208"/>
                </a:cubicBezTo>
                <a:cubicBezTo>
                  <a:pt x="22764" y="2459285"/>
                  <a:pt x="18493" y="2429092"/>
                  <a:pt x="15516" y="2398898"/>
                </a:cubicBezTo>
                <a:cubicBezTo>
                  <a:pt x="9589" y="2321809"/>
                  <a:pt x="11711" y="2244283"/>
                  <a:pt x="21857" y="2167683"/>
                </a:cubicBezTo>
                <a:cubicBezTo>
                  <a:pt x="31564" y="2078733"/>
                  <a:pt x="15776" y="1989238"/>
                  <a:pt x="28717" y="1900560"/>
                </a:cubicBezTo>
                <a:cubicBezTo>
                  <a:pt x="37907" y="1829142"/>
                  <a:pt x="38255" y="1756772"/>
                  <a:pt x="29752" y="1685258"/>
                </a:cubicBezTo>
                <a:cubicBezTo>
                  <a:pt x="14456" y="1550065"/>
                  <a:pt x="15412" y="1413389"/>
                  <a:pt x="32599" y="1278454"/>
                </a:cubicBezTo>
                <a:cubicBezTo>
                  <a:pt x="43212" y="1199704"/>
                  <a:pt x="49294" y="1118644"/>
                  <a:pt x="30270" y="1041390"/>
                </a:cubicBezTo>
                <a:cubicBezTo>
                  <a:pt x="-14509" y="859818"/>
                  <a:pt x="11634" y="677973"/>
                  <a:pt x="30270" y="497354"/>
                </a:cubicBezTo>
                <a:lnTo>
                  <a:pt x="31725" y="472895"/>
                </a:lnTo>
                <a:lnTo>
                  <a:pt x="43781" y="427827"/>
                </a:lnTo>
                <a:lnTo>
                  <a:pt x="50994" y="413476"/>
                </a:lnTo>
                <a:lnTo>
                  <a:pt x="58372" y="387895"/>
                </a:lnTo>
                <a:cubicBezTo>
                  <a:pt x="111660" y="254431"/>
                  <a:pt x="198390" y="154469"/>
                  <a:pt x="306361" y="90092"/>
                </a:cubicBezTo>
                <a:lnTo>
                  <a:pt x="343340" y="71955"/>
                </a:lnTo>
                <a:lnTo>
                  <a:pt x="451947" y="55771"/>
                </a:lnTo>
                <a:lnTo>
                  <a:pt x="480681" y="50638"/>
                </a:lnTo>
                <a:lnTo>
                  <a:pt x="500476" y="51097"/>
                </a:lnTo>
                <a:cubicBezTo>
                  <a:pt x="614729" y="49684"/>
                  <a:pt x="728933" y="43772"/>
                  <a:pt x="843024" y="32056"/>
                </a:cubicBezTo>
                <a:cubicBezTo>
                  <a:pt x="1123212" y="7156"/>
                  <a:pt x="1404499" y="3566"/>
                  <a:pt x="1685086" y="21332"/>
                </a:cubicBezTo>
                <a:cubicBezTo>
                  <a:pt x="1938623" y="33688"/>
                  <a:pt x="2191759" y="64000"/>
                  <a:pt x="2445896" y="38121"/>
                </a:cubicBezTo>
                <a:cubicBezTo>
                  <a:pt x="2489616" y="33690"/>
                  <a:pt x="2532937" y="26111"/>
                  <a:pt x="2576333" y="19030"/>
                </a:cubicBezTo>
                <a:lnTo>
                  <a:pt x="2696353" y="4251"/>
                </a:lnTo>
                <a:lnTo>
                  <a:pt x="2745536" y="5232"/>
                </a:lnTo>
                <a:cubicBezTo>
                  <a:pt x="2818993" y="6452"/>
                  <a:pt x="2887864" y="7004"/>
                  <a:pt x="2947014" y="5793"/>
                </a:cubicBezTo>
                <a:cubicBezTo>
                  <a:pt x="3006163" y="4584"/>
                  <a:pt x="3060036" y="3178"/>
                  <a:pt x="3110399" y="1949"/>
                </a:cubicBezTo>
                <a:lnTo>
                  <a:pt x="3199002" y="221"/>
                </a:lnTo>
                <a:lnTo>
                  <a:pt x="3325015" y="3583"/>
                </a:lnTo>
                <a:cubicBezTo>
                  <a:pt x="3530714" y="12997"/>
                  <a:pt x="3736239" y="28910"/>
                  <a:pt x="3941762" y="43248"/>
                </a:cubicBezTo>
                <a:cubicBezTo>
                  <a:pt x="4091489" y="53739"/>
                  <a:pt x="4241215" y="66563"/>
                  <a:pt x="4390942" y="37886"/>
                </a:cubicBezTo>
                <a:cubicBezTo>
                  <a:pt x="4517292" y="15154"/>
                  <a:pt x="4645537" y="10467"/>
                  <a:pt x="4772844" y="23896"/>
                </a:cubicBezTo>
                <a:cubicBezTo>
                  <a:pt x="4885597" y="37327"/>
                  <a:pt x="4999052" y="40520"/>
                  <a:pt x="5112224" y="33456"/>
                </a:cubicBezTo>
                <a:lnTo>
                  <a:pt x="5477482" y="6922"/>
                </a:lnTo>
                <a:lnTo>
                  <a:pt x="5517883" y="7607"/>
                </a:lnTo>
                <a:lnTo>
                  <a:pt x="5555683" y="6426"/>
                </a:lnTo>
                <a:cubicBezTo>
                  <a:pt x="5626335" y="3737"/>
                  <a:pt x="5704795" y="995"/>
                  <a:pt x="5791061" y="21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26537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0E485E-B531-75BC-61F1-F9A32CADB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8615" y="169991"/>
            <a:ext cx="9002731" cy="641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53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EE528-3CFB-69CC-0486-7195F9358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Sisters of Mercy Arrive in the United States, 1843 - Mercy for Immigrants">
            <a:hlinkClick r:id="" action="ppaction://noaction"/>
            <a:extLst>
              <a:ext uri="{FF2B5EF4-FFF2-40B4-BE49-F238E27FC236}">
                <a16:creationId xmlns:a16="http://schemas.microsoft.com/office/drawing/2014/main" id="{39E62682-DC85-ED58-4CAD-B6679B77ECB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7505" y="103382"/>
            <a:ext cx="11715402" cy="664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00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261D4-B97F-BE3B-6FBC-CB1B79A53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62474" cy="1332961"/>
          </a:xfrm>
        </p:spPr>
        <p:txBody>
          <a:bodyPr/>
          <a:lstStyle/>
          <a:p>
            <a:r>
              <a:rPr lang="en-US" dirty="0"/>
              <a:t>Curragh wrens</a:t>
            </a:r>
          </a:p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1CA816-A9F2-275F-1D35-0415FE31A1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056" y="363681"/>
            <a:ext cx="4576510" cy="602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72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46F2C5-BF4D-4F51-4D85-EFDAA3978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5FC5B92-A167-65AA-C92C-8925BBF4F4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49"/>
          <a:stretch>
            <a:fillRect/>
          </a:stretch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9D22777-4EDD-5592-7301-5062C7BEB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16318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men standing next to a statue&#10;&#10;AI-generated content may be incorrect.">
            <a:extLst>
              <a:ext uri="{FF2B5EF4-FFF2-40B4-BE49-F238E27FC236}">
                <a16:creationId xmlns:a16="http://schemas.microsoft.com/office/drawing/2014/main" id="{A63889BD-DA25-30E1-C230-8CAB911C3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34" y="1834718"/>
            <a:ext cx="6990559" cy="4993690"/>
          </a:xfrm>
          <a:prstGeom prst="rect">
            <a:avLst/>
          </a:prstGeom>
        </p:spPr>
      </p:pic>
      <p:pic>
        <p:nvPicPr>
          <p:cNvPr id="3" name="Picture 2" descr="A close up of a sign&#10;&#10;AI-generated content may be incorrect.">
            <a:extLst>
              <a:ext uri="{FF2B5EF4-FFF2-40B4-BE49-F238E27FC236}">
                <a16:creationId xmlns:a16="http://schemas.microsoft.com/office/drawing/2014/main" id="{B2909D06-D6F0-A062-1740-962666603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553" y="1073"/>
            <a:ext cx="8204447" cy="198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44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745CB-B98C-6264-A4C1-4AB36BF23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 of Industry: South Boston 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CA86FB-CA46-5589-C97F-E7843AE75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92797"/>
            <a:ext cx="8478174" cy="516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224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Irish Immigrant Mothers of  Gynecology </vt:lpstr>
      <vt:lpstr>PowerPoint Presentation</vt:lpstr>
      <vt:lpstr>Key Concepts:    </vt:lpstr>
      <vt:lpstr>The Great Famine 1845-1852</vt:lpstr>
      <vt:lpstr>PowerPoint Presentation</vt:lpstr>
      <vt:lpstr>PowerPoint Presentation</vt:lpstr>
      <vt:lpstr>PowerPoint Presentation</vt:lpstr>
      <vt:lpstr>PowerPoint Presentation</vt:lpstr>
      <vt:lpstr>Curragh wrens </vt:lpstr>
      <vt:lpstr>PowerPoint Presentation</vt:lpstr>
      <vt:lpstr>PowerPoint Presentation</vt:lpstr>
      <vt:lpstr>House of Industry: South Boston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85</cp:revision>
  <dcterms:created xsi:type="dcterms:W3CDTF">2013-07-15T20:26:40Z</dcterms:created>
  <dcterms:modified xsi:type="dcterms:W3CDTF">2026-10-18T01:14:19Z</dcterms:modified>
</cp:coreProperties>
</file>