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3.xml" ContentType="application/inkml+xml"/>
  <Override PartName="/ppt/ink/ink4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sldIdLst>
    <p:sldId id="265" r:id="rId2"/>
    <p:sldId id="268" r:id="rId3"/>
    <p:sldId id="284" r:id="rId4"/>
    <p:sldId id="282" r:id="rId5"/>
    <p:sldId id="257" r:id="rId6"/>
    <p:sldId id="283" r:id="rId7"/>
    <p:sldId id="266" r:id="rId8"/>
    <p:sldId id="260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90F11E-BCBB-CC4D-8C8D-5E53BEA7BBC0}" v="64" dt="2026-09-21T13:14:48.2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46"/>
  </p:normalViewPr>
  <p:slideViewPr>
    <p:cSldViewPr snapToGrid="0">
      <p:cViewPr varScale="1">
        <p:scale>
          <a:sx n="93" d="100"/>
          <a:sy n="93" d="100"/>
        </p:scale>
        <p:origin x="192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54FA4A-E442-4AAA-8025-A37104BA2BC2}" type="doc">
      <dgm:prSet loTypeId="urn:microsoft.com/office/officeart/2008/layout/LinedList" loCatId="list" qsTypeId="urn:microsoft.com/office/officeart/2005/8/quickstyle/simple1#4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2B3C2730-D51E-4966-BAA7-E5EAEAEACFE0}">
      <dgm:prSet/>
      <dgm:spPr/>
      <dgm:t>
        <a:bodyPr/>
        <a:lstStyle/>
        <a:p>
          <a:r>
            <a:rPr lang="en-US"/>
            <a:t>Social Death</a:t>
          </a:r>
        </a:p>
      </dgm:t>
    </dgm:pt>
    <dgm:pt modelId="{9D34F822-C752-4D4C-A663-AA48197651C2}" type="parTrans" cxnId="{0CF682B8-C6F1-4FEE-AC28-98443F46ECBE}">
      <dgm:prSet/>
      <dgm:spPr/>
      <dgm:t>
        <a:bodyPr/>
        <a:lstStyle/>
        <a:p>
          <a:endParaRPr lang="en-US"/>
        </a:p>
      </dgm:t>
    </dgm:pt>
    <dgm:pt modelId="{7907DB40-2656-4D0E-AFF6-3F578BE0F7E8}" type="sibTrans" cxnId="{0CF682B8-C6F1-4FEE-AC28-98443F46ECBE}">
      <dgm:prSet/>
      <dgm:spPr/>
      <dgm:t>
        <a:bodyPr/>
        <a:lstStyle/>
        <a:p>
          <a:endParaRPr lang="en-US"/>
        </a:p>
      </dgm:t>
    </dgm:pt>
    <dgm:pt modelId="{9E558B0F-2F49-47B8-B993-D3935314ED1B}">
      <dgm:prSet/>
      <dgm:spPr/>
      <dgm:t>
        <a:bodyPr/>
        <a:lstStyle/>
        <a:p>
          <a:r>
            <a:rPr lang="en-US" dirty="0"/>
            <a:t>Eric </a:t>
          </a:r>
          <a:r>
            <a:rPr lang="en-US" dirty="0" err="1"/>
            <a:t>Hobsbawn</a:t>
          </a:r>
          <a:endParaRPr lang="en-US" dirty="0"/>
        </a:p>
      </dgm:t>
    </dgm:pt>
    <dgm:pt modelId="{3546DA1C-B0F3-413D-ACE5-7D32F2295570}" type="parTrans" cxnId="{0C533235-C941-4C57-998B-D537B7F550C6}">
      <dgm:prSet/>
      <dgm:spPr/>
      <dgm:t>
        <a:bodyPr/>
        <a:lstStyle/>
        <a:p>
          <a:endParaRPr lang="en-US"/>
        </a:p>
      </dgm:t>
    </dgm:pt>
    <dgm:pt modelId="{CFA1834D-A8C7-4FCE-8752-6F73A71B6ED3}" type="sibTrans" cxnId="{0C533235-C941-4C57-998B-D537B7F550C6}">
      <dgm:prSet/>
      <dgm:spPr/>
      <dgm:t>
        <a:bodyPr/>
        <a:lstStyle/>
        <a:p>
          <a:endParaRPr lang="en-US"/>
        </a:p>
      </dgm:t>
    </dgm:pt>
    <dgm:pt modelId="{DD9961D6-3F31-4C34-8371-F03B87EDE6CB}">
      <dgm:prSet/>
      <dgm:spPr/>
      <dgm:t>
        <a:bodyPr/>
        <a:lstStyle/>
        <a:p>
          <a:r>
            <a:rPr lang="en-US" dirty="0"/>
            <a:t>Chattel Slavery </a:t>
          </a:r>
        </a:p>
      </dgm:t>
    </dgm:pt>
    <dgm:pt modelId="{DEAA76E0-3585-46C4-A156-B466671819BA}" type="parTrans" cxnId="{6C25C4BC-CF58-4C8C-B89D-77894983E6AC}">
      <dgm:prSet/>
      <dgm:spPr/>
      <dgm:t>
        <a:bodyPr/>
        <a:lstStyle/>
        <a:p>
          <a:endParaRPr lang="en-US"/>
        </a:p>
      </dgm:t>
    </dgm:pt>
    <dgm:pt modelId="{1F0D83BC-B2A2-4145-A5C6-507D07976327}" type="sibTrans" cxnId="{6C25C4BC-CF58-4C8C-B89D-77894983E6AC}">
      <dgm:prSet/>
      <dgm:spPr/>
      <dgm:t>
        <a:bodyPr/>
        <a:lstStyle/>
        <a:p>
          <a:endParaRPr lang="en-US"/>
        </a:p>
      </dgm:t>
    </dgm:pt>
    <dgm:pt modelId="{4F3FBF9C-F3F8-4400-BBEE-1581BEDE7EE1}">
      <dgm:prSet/>
      <dgm:spPr/>
      <dgm:t>
        <a:bodyPr/>
        <a:lstStyle/>
        <a:p>
          <a:r>
            <a:rPr lang="en-US" dirty="0"/>
            <a:t>Wenches/</a:t>
          </a:r>
          <a:r>
            <a:rPr lang="en-US" dirty="0" err="1"/>
            <a:t>Signares</a:t>
          </a:r>
          <a:endParaRPr lang="en-US" dirty="0"/>
        </a:p>
      </dgm:t>
    </dgm:pt>
    <dgm:pt modelId="{12492B36-AC2F-4EC7-8E15-A619FA6406CD}" type="parTrans" cxnId="{EF70E3ED-7C93-4DBC-B204-2D0B5CE10A4D}">
      <dgm:prSet/>
      <dgm:spPr/>
      <dgm:t>
        <a:bodyPr/>
        <a:lstStyle/>
        <a:p>
          <a:endParaRPr lang="en-US"/>
        </a:p>
      </dgm:t>
    </dgm:pt>
    <dgm:pt modelId="{313A0D49-29D3-4936-9B1B-BCA353466582}" type="sibTrans" cxnId="{EF70E3ED-7C93-4DBC-B204-2D0B5CE10A4D}">
      <dgm:prSet/>
      <dgm:spPr/>
      <dgm:t>
        <a:bodyPr/>
        <a:lstStyle/>
        <a:p>
          <a:endParaRPr lang="en-US"/>
        </a:p>
      </dgm:t>
    </dgm:pt>
    <dgm:pt modelId="{000EFBDB-F2FB-4815-8D50-35E64274DCA2}">
      <dgm:prSet phldrT="[Text]" phldr="0"/>
      <dgm:spPr/>
      <dgm:t>
        <a:bodyPr/>
        <a:lstStyle/>
        <a:p>
          <a:endParaRPr lang="en-US" dirty="0">
            <a:latin typeface="Aptos Display" panose="020F0302020204030204"/>
          </a:endParaRPr>
        </a:p>
      </dgm:t>
    </dgm:pt>
    <dgm:pt modelId="{22E734FF-171A-4E47-B9A2-67025F385510}" type="parTrans" cxnId="{8AE951B8-495B-4375-BF29-E9F8AC8AB539}">
      <dgm:prSet/>
      <dgm:spPr/>
      <dgm:t>
        <a:bodyPr/>
        <a:lstStyle/>
        <a:p>
          <a:endParaRPr lang="en-US"/>
        </a:p>
      </dgm:t>
    </dgm:pt>
    <dgm:pt modelId="{9726EE6D-CD16-4B44-9C7A-80AE6D79DDE9}" type="sibTrans" cxnId="{8AE951B8-495B-4375-BF29-E9F8AC8AB539}">
      <dgm:prSet/>
      <dgm:spPr/>
      <dgm:t>
        <a:bodyPr/>
        <a:lstStyle/>
        <a:p>
          <a:endParaRPr lang="en-US"/>
        </a:p>
      </dgm:t>
    </dgm:pt>
    <dgm:pt modelId="{9963ABB0-6BC5-DE41-85B6-8E933D3DED5C}">
      <dgm:prSet/>
      <dgm:spPr/>
      <dgm:t>
        <a:bodyPr/>
        <a:lstStyle/>
        <a:p>
          <a:pPr>
            <a:buNone/>
          </a:pPr>
          <a:r>
            <a:rPr lang="en-US"/>
            <a:t>The “Barbados” or “Gang” System </a:t>
          </a:r>
          <a:endParaRPr lang="en-US" dirty="0"/>
        </a:p>
      </dgm:t>
    </dgm:pt>
    <dgm:pt modelId="{998E7159-409A-2C44-89E3-EC54B47E4524}" type="parTrans" cxnId="{C9E50F8A-00B8-FD43-B830-A4DB085AAE27}">
      <dgm:prSet/>
      <dgm:spPr/>
      <dgm:t>
        <a:bodyPr/>
        <a:lstStyle/>
        <a:p>
          <a:endParaRPr lang="en-US"/>
        </a:p>
      </dgm:t>
    </dgm:pt>
    <dgm:pt modelId="{B83FFA5B-6ECC-B34C-BE40-19B60AE64639}" type="sibTrans" cxnId="{C9E50F8A-00B8-FD43-B830-A4DB085AAE27}">
      <dgm:prSet/>
      <dgm:spPr/>
      <dgm:t>
        <a:bodyPr/>
        <a:lstStyle/>
        <a:p>
          <a:endParaRPr lang="en-US"/>
        </a:p>
      </dgm:t>
    </dgm:pt>
    <dgm:pt modelId="{37600283-3E37-AA44-8027-4B01560D51FC}">
      <dgm:prSet/>
      <dgm:spPr/>
      <dgm:t>
        <a:bodyPr/>
        <a:lstStyle/>
        <a:p>
          <a:r>
            <a:rPr lang="en-US" dirty="0"/>
            <a:t>War Capitalism</a:t>
          </a:r>
        </a:p>
      </dgm:t>
    </dgm:pt>
    <dgm:pt modelId="{CF1D9744-E9F8-4540-80B8-F4A30F787FA0}" type="parTrans" cxnId="{9AD19480-CED8-0F4A-A19D-55C1C7FEC283}">
      <dgm:prSet/>
      <dgm:spPr/>
      <dgm:t>
        <a:bodyPr/>
        <a:lstStyle/>
        <a:p>
          <a:endParaRPr lang="en-US"/>
        </a:p>
      </dgm:t>
    </dgm:pt>
    <dgm:pt modelId="{8A0FB52A-7576-1442-8D28-CCBD8C3C90C3}" type="sibTrans" cxnId="{9AD19480-CED8-0F4A-A19D-55C1C7FEC283}">
      <dgm:prSet/>
      <dgm:spPr/>
      <dgm:t>
        <a:bodyPr/>
        <a:lstStyle/>
        <a:p>
          <a:endParaRPr lang="en-US"/>
        </a:p>
      </dgm:t>
    </dgm:pt>
    <dgm:pt modelId="{6425A985-1D30-E24D-BED8-75B9605919DA}">
      <dgm:prSet/>
      <dgm:spPr/>
      <dgm:t>
        <a:bodyPr/>
        <a:lstStyle/>
        <a:p>
          <a:endParaRPr lang="en-US" dirty="0"/>
        </a:p>
      </dgm:t>
    </dgm:pt>
    <dgm:pt modelId="{255960EF-CC45-A34D-BF2A-4F0AFA2A8747}" type="parTrans" cxnId="{8926F865-C4C9-E04B-9BDB-87AE2394DF43}">
      <dgm:prSet/>
      <dgm:spPr/>
      <dgm:t>
        <a:bodyPr/>
        <a:lstStyle/>
        <a:p>
          <a:endParaRPr lang="en-US"/>
        </a:p>
      </dgm:t>
    </dgm:pt>
    <dgm:pt modelId="{58136429-D6BB-D149-8FCD-AB6629E06F4B}" type="sibTrans" cxnId="{8926F865-C4C9-E04B-9BDB-87AE2394DF43}">
      <dgm:prSet/>
      <dgm:spPr/>
      <dgm:t>
        <a:bodyPr/>
        <a:lstStyle/>
        <a:p>
          <a:endParaRPr lang="en-US"/>
        </a:p>
      </dgm:t>
    </dgm:pt>
    <dgm:pt modelId="{45F2418A-EDC6-47E1-AF98-D15BEB063516}" type="pres">
      <dgm:prSet presAssocID="{0654FA4A-E442-4AAA-8025-A37104BA2BC2}" presName="vert0" presStyleCnt="0">
        <dgm:presLayoutVars>
          <dgm:dir/>
          <dgm:animOne val="branch"/>
          <dgm:animLvl val="lvl"/>
        </dgm:presLayoutVars>
      </dgm:prSet>
      <dgm:spPr/>
    </dgm:pt>
    <dgm:pt modelId="{34B421AD-DEA7-422B-94AF-CC3CA71E78B2}" type="pres">
      <dgm:prSet presAssocID="{2B3C2730-D51E-4966-BAA7-E5EAEAEACFE0}" presName="thickLine" presStyleLbl="alignNode1" presStyleIdx="0" presStyleCnt="8"/>
      <dgm:spPr/>
    </dgm:pt>
    <dgm:pt modelId="{DF11E318-F998-4214-8707-F4415BA28E12}" type="pres">
      <dgm:prSet presAssocID="{2B3C2730-D51E-4966-BAA7-E5EAEAEACFE0}" presName="horz1" presStyleCnt="0"/>
      <dgm:spPr/>
    </dgm:pt>
    <dgm:pt modelId="{46A037E1-E0EB-430B-A801-8E8357801CC8}" type="pres">
      <dgm:prSet presAssocID="{2B3C2730-D51E-4966-BAA7-E5EAEAEACFE0}" presName="tx1" presStyleLbl="revTx" presStyleIdx="0" presStyleCnt="8"/>
      <dgm:spPr/>
    </dgm:pt>
    <dgm:pt modelId="{D711F814-F5FA-464C-8A8B-20E20AE6B21A}" type="pres">
      <dgm:prSet presAssocID="{2B3C2730-D51E-4966-BAA7-E5EAEAEACFE0}" presName="vert1" presStyleCnt="0"/>
      <dgm:spPr/>
    </dgm:pt>
    <dgm:pt modelId="{533A0328-5509-4A94-A96A-CAE321013ECF}" type="pres">
      <dgm:prSet presAssocID="{9E558B0F-2F49-47B8-B993-D3935314ED1B}" presName="thickLine" presStyleLbl="alignNode1" presStyleIdx="1" presStyleCnt="8"/>
      <dgm:spPr/>
    </dgm:pt>
    <dgm:pt modelId="{99DB31B4-CD9C-4A3C-9769-0056C2E0A8AB}" type="pres">
      <dgm:prSet presAssocID="{9E558B0F-2F49-47B8-B993-D3935314ED1B}" presName="horz1" presStyleCnt="0"/>
      <dgm:spPr/>
    </dgm:pt>
    <dgm:pt modelId="{C4A242EA-C2D0-4052-BAF9-4607DE985CA8}" type="pres">
      <dgm:prSet presAssocID="{9E558B0F-2F49-47B8-B993-D3935314ED1B}" presName="tx1" presStyleLbl="revTx" presStyleIdx="1" presStyleCnt="8"/>
      <dgm:spPr/>
    </dgm:pt>
    <dgm:pt modelId="{53C49F36-71EB-40D9-84A0-FA1EA0DBEA0B}" type="pres">
      <dgm:prSet presAssocID="{9E558B0F-2F49-47B8-B993-D3935314ED1B}" presName="vert1" presStyleCnt="0"/>
      <dgm:spPr/>
    </dgm:pt>
    <dgm:pt modelId="{7979A560-0C63-4D2D-8AD9-F80F476AD05F}" type="pres">
      <dgm:prSet presAssocID="{DD9961D6-3F31-4C34-8371-F03B87EDE6CB}" presName="thickLine" presStyleLbl="alignNode1" presStyleIdx="2" presStyleCnt="8"/>
      <dgm:spPr/>
    </dgm:pt>
    <dgm:pt modelId="{54F8E583-40A9-400E-83E8-9217CD9A2AF2}" type="pres">
      <dgm:prSet presAssocID="{DD9961D6-3F31-4C34-8371-F03B87EDE6CB}" presName="horz1" presStyleCnt="0"/>
      <dgm:spPr/>
    </dgm:pt>
    <dgm:pt modelId="{4D39966C-C0DE-49BF-958A-D1EAE058DB09}" type="pres">
      <dgm:prSet presAssocID="{DD9961D6-3F31-4C34-8371-F03B87EDE6CB}" presName="tx1" presStyleLbl="revTx" presStyleIdx="2" presStyleCnt="8"/>
      <dgm:spPr/>
    </dgm:pt>
    <dgm:pt modelId="{84DFD48B-7181-4B1E-BAE1-D63F286EB5C8}" type="pres">
      <dgm:prSet presAssocID="{DD9961D6-3F31-4C34-8371-F03B87EDE6CB}" presName="vert1" presStyleCnt="0"/>
      <dgm:spPr/>
    </dgm:pt>
    <dgm:pt modelId="{D66237A8-C2E3-494D-9190-C21DF63C4B1E}" type="pres">
      <dgm:prSet presAssocID="{4F3FBF9C-F3F8-4400-BBEE-1581BEDE7EE1}" presName="thickLine" presStyleLbl="alignNode1" presStyleIdx="3" presStyleCnt="8"/>
      <dgm:spPr/>
    </dgm:pt>
    <dgm:pt modelId="{956D31FC-5C35-4071-80E8-AA2A0D3D9FA1}" type="pres">
      <dgm:prSet presAssocID="{4F3FBF9C-F3F8-4400-BBEE-1581BEDE7EE1}" presName="horz1" presStyleCnt="0"/>
      <dgm:spPr/>
    </dgm:pt>
    <dgm:pt modelId="{F18656F4-3C78-4409-8E0D-38165BE161BE}" type="pres">
      <dgm:prSet presAssocID="{4F3FBF9C-F3F8-4400-BBEE-1581BEDE7EE1}" presName="tx1" presStyleLbl="revTx" presStyleIdx="3" presStyleCnt="8"/>
      <dgm:spPr/>
    </dgm:pt>
    <dgm:pt modelId="{D431C7FC-527B-4E4D-9281-4E3F3BB73756}" type="pres">
      <dgm:prSet presAssocID="{4F3FBF9C-F3F8-4400-BBEE-1581BEDE7EE1}" presName="vert1" presStyleCnt="0"/>
      <dgm:spPr/>
    </dgm:pt>
    <dgm:pt modelId="{76D7EDB9-C243-2748-ABEE-512070B79456}" type="pres">
      <dgm:prSet presAssocID="{9963ABB0-6BC5-DE41-85B6-8E933D3DED5C}" presName="thickLine" presStyleLbl="alignNode1" presStyleIdx="4" presStyleCnt="8"/>
      <dgm:spPr/>
    </dgm:pt>
    <dgm:pt modelId="{90F4DC37-F90F-234E-BE05-DA778B804FF4}" type="pres">
      <dgm:prSet presAssocID="{9963ABB0-6BC5-DE41-85B6-8E933D3DED5C}" presName="horz1" presStyleCnt="0"/>
      <dgm:spPr/>
    </dgm:pt>
    <dgm:pt modelId="{06C8D6BC-95C9-D146-97D2-D1FDAC52E65A}" type="pres">
      <dgm:prSet presAssocID="{9963ABB0-6BC5-DE41-85B6-8E933D3DED5C}" presName="tx1" presStyleLbl="revTx" presStyleIdx="4" presStyleCnt="8"/>
      <dgm:spPr/>
    </dgm:pt>
    <dgm:pt modelId="{4B941F60-D460-1D43-B0FA-6E8DF6FA2482}" type="pres">
      <dgm:prSet presAssocID="{9963ABB0-6BC5-DE41-85B6-8E933D3DED5C}" presName="vert1" presStyleCnt="0"/>
      <dgm:spPr/>
    </dgm:pt>
    <dgm:pt modelId="{9CD3321B-5D75-3340-BB4B-16AC2AD5FB10}" type="pres">
      <dgm:prSet presAssocID="{37600283-3E37-AA44-8027-4B01560D51FC}" presName="thickLine" presStyleLbl="alignNode1" presStyleIdx="5" presStyleCnt="8"/>
      <dgm:spPr/>
    </dgm:pt>
    <dgm:pt modelId="{ED0CB6BE-62D2-BF41-BB68-3885D908CDB5}" type="pres">
      <dgm:prSet presAssocID="{37600283-3E37-AA44-8027-4B01560D51FC}" presName="horz1" presStyleCnt="0"/>
      <dgm:spPr/>
    </dgm:pt>
    <dgm:pt modelId="{DB828FB0-A0C5-6241-A4CD-76F3B3FAC3DE}" type="pres">
      <dgm:prSet presAssocID="{37600283-3E37-AA44-8027-4B01560D51FC}" presName="tx1" presStyleLbl="revTx" presStyleIdx="5" presStyleCnt="8"/>
      <dgm:spPr/>
    </dgm:pt>
    <dgm:pt modelId="{5768C819-659D-EE41-95A8-BB298A5C262F}" type="pres">
      <dgm:prSet presAssocID="{37600283-3E37-AA44-8027-4B01560D51FC}" presName="vert1" presStyleCnt="0"/>
      <dgm:spPr/>
    </dgm:pt>
    <dgm:pt modelId="{ED116D47-54FF-F147-B3A8-153BFBD95873}" type="pres">
      <dgm:prSet presAssocID="{6425A985-1D30-E24D-BED8-75B9605919DA}" presName="thickLine" presStyleLbl="alignNode1" presStyleIdx="6" presStyleCnt="8"/>
      <dgm:spPr/>
    </dgm:pt>
    <dgm:pt modelId="{E0BF5060-4A88-654A-8DD8-13AD658DC4C2}" type="pres">
      <dgm:prSet presAssocID="{6425A985-1D30-E24D-BED8-75B9605919DA}" presName="horz1" presStyleCnt="0"/>
      <dgm:spPr/>
    </dgm:pt>
    <dgm:pt modelId="{56472904-0D2F-0640-ADE5-8F5909E1CF23}" type="pres">
      <dgm:prSet presAssocID="{6425A985-1D30-E24D-BED8-75B9605919DA}" presName="tx1" presStyleLbl="revTx" presStyleIdx="6" presStyleCnt="8"/>
      <dgm:spPr/>
    </dgm:pt>
    <dgm:pt modelId="{21CF9098-DFD9-DF4F-B4C1-3076AA01ED97}" type="pres">
      <dgm:prSet presAssocID="{6425A985-1D30-E24D-BED8-75B9605919DA}" presName="vert1" presStyleCnt="0"/>
      <dgm:spPr/>
    </dgm:pt>
    <dgm:pt modelId="{9603E5AA-777F-41DE-B35F-A1A70CAA1FB4}" type="pres">
      <dgm:prSet presAssocID="{000EFBDB-F2FB-4815-8D50-35E64274DCA2}" presName="thickLine" presStyleLbl="alignNode1" presStyleIdx="7" presStyleCnt="8"/>
      <dgm:spPr/>
    </dgm:pt>
    <dgm:pt modelId="{3E943EB8-FE4B-4E13-9A0A-0A0BC38CCB51}" type="pres">
      <dgm:prSet presAssocID="{000EFBDB-F2FB-4815-8D50-35E64274DCA2}" presName="horz1" presStyleCnt="0"/>
      <dgm:spPr/>
    </dgm:pt>
    <dgm:pt modelId="{B7BA03B2-6906-4B16-8852-41BBABFDE63B}" type="pres">
      <dgm:prSet presAssocID="{000EFBDB-F2FB-4815-8D50-35E64274DCA2}" presName="tx1" presStyleLbl="revTx" presStyleIdx="7" presStyleCnt="8"/>
      <dgm:spPr/>
    </dgm:pt>
    <dgm:pt modelId="{08AAFCA0-3F71-4F7D-889A-2B4118CC6B7B}" type="pres">
      <dgm:prSet presAssocID="{000EFBDB-F2FB-4815-8D50-35E64274DCA2}" presName="vert1" presStyleCnt="0"/>
      <dgm:spPr/>
    </dgm:pt>
  </dgm:ptLst>
  <dgm:cxnLst>
    <dgm:cxn modelId="{A0204A07-3DDB-45D6-99CE-F047C5A359E1}" type="presOf" srcId="{0654FA4A-E442-4AAA-8025-A37104BA2BC2}" destId="{45F2418A-EDC6-47E1-AF98-D15BEB063516}" srcOrd="0" destOrd="0" presId="urn:microsoft.com/office/officeart/2008/layout/LinedList"/>
    <dgm:cxn modelId="{D0ED212B-E51B-B343-B935-B2558F681DA0}" type="presOf" srcId="{9963ABB0-6BC5-DE41-85B6-8E933D3DED5C}" destId="{06C8D6BC-95C9-D146-97D2-D1FDAC52E65A}" srcOrd="0" destOrd="0" presId="urn:microsoft.com/office/officeart/2008/layout/LinedList"/>
    <dgm:cxn modelId="{63F7192F-282C-4EBA-91F2-E4AD3DF28888}" type="presOf" srcId="{2B3C2730-D51E-4966-BAA7-E5EAEAEACFE0}" destId="{46A037E1-E0EB-430B-A801-8E8357801CC8}" srcOrd="0" destOrd="0" presId="urn:microsoft.com/office/officeart/2008/layout/LinedList"/>
    <dgm:cxn modelId="{91E99C32-5ED7-4420-AB5F-7A5A36EEA130}" type="presOf" srcId="{4F3FBF9C-F3F8-4400-BBEE-1581BEDE7EE1}" destId="{F18656F4-3C78-4409-8E0D-38165BE161BE}" srcOrd="0" destOrd="0" presId="urn:microsoft.com/office/officeart/2008/layout/LinedList"/>
    <dgm:cxn modelId="{0C533235-C941-4C57-998B-D537B7F550C6}" srcId="{0654FA4A-E442-4AAA-8025-A37104BA2BC2}" destId="{9E558B0F-2F49-47B8-B993-D3935314ED1B}" srcOrd="1" destOrd="0" parTransId="{3546DA1C-B0F3-413D-ACE5-7D32F2295570}" sibTransId="{CFA1834D-A8C7-4FCE-8752-6F73A71B6ED3}"/>
    <dgm:cxn modelId="{ADE41E39-5111-47FA-B3E3-858212469617}" type="presOf" srcId="{9E558B0F-2F49-47B8-B993-D3935314ED1B}" destId="{C4A242EA-C2D0-4052-BAF9-4607DE985CA8}" srcOrd="0" destOrd="0" presId="urn:microsoft.com/office/officeart/2008/layout/LinedList"/>
    <dgm:cxn modelId="{16E77F5D-6799-498E-A137-AC643B711FE0}" type="presOf" srcId="{DD9961D6-3F31-4C34-8371-F03B87EDE6CB}" destId="{4D39966C-C0DE-49BF-958A-D1EAE058DB09}" srcOrd="0" destOrd="0" presId="urn:microsoft.com/office/officeart/2008/layout/LinedList"/>
    <dgm:cxn modelId="{8926F865-C4C9-E04B-9BDB-87AE2394DF43}" srcId="{0654FA4A-E442-4AAA-8025-A37104BA2BC2}" destId="{6425A985-1D30-E24D-BED8-75B9605919DA}" srcOrd="6" destOrd="0" parTransId="{255960EF-CC45-A34D-BF2A-4F0AFA2A8747}" sibTransId="{58136429-D6BB-D149-8FCD-AB6629E06F4B}"/>
    <dgm:cxn modelId="{2F9CC86F-5F80-464B-BCBC-1B1677DEB5D9}" type="presOf" srcId="{37600283-3E37-AA44-8027-4B01560D51FC}" destId="{DB828FB0-A0C5-6241-A4CD-76F3B3FAC3DE}" srcOrd="0" destOrd="0" presId="urn:microsoft.com/office/officeart/2008/layout/LinedList"/>
    <dgm:cxn modelId="{B4C1337E-CA9B-374C-9ED7-6356926B5A27}" type="presOf" srcId="{6425A985-1D30-E24D-BED8-75B9605919DA}" destId="{56472904-0D2F-0640-ADE5-8F5909E1CF23}" srcOrd="0" destOrd="0" presId="urn:microsoft.com/office/officeart/2008/layout/LinedList"/>
    <dgm:cxn modelId="{9AD19480-CED8-0F4A-A19D-55C1C7FEC283}" srcId="{0654FA4A-E442-4AAA-8025-A37104BA2BC2}" destId="{37600283-3E37-AA44-8027-4B01560D51FC}" srcOrd="5" destOrd="0" parTransId="{CF1D9744-E9F8-4540-80B8-F4A30F787FA0}" sibTransId="{8A0FB52A-7576-1442-8D28-CCBD8C3C90C3}"/>
    <dgm:cxn modelId="{C9E50F8A-00B8-FD43-B830-A4DB085AAE27}" srcId="{0654FA4A-E442-4AAA-8025-A37104BA2BC2}" destId="{9963ABB0-6BC5-DE41-85B6-8E933D3DED5C}" srcOrd="4" destOrd="0" parTransId="{998E7159-409A-2C44-89E3-EC54B47E4524}" sibTransId="{B83FFA5B-6ECC-B34C-BE40-19B60AE64639}"/>
    <dgm:cxn modelId="{8AE951B8-495B-4375-BF29-E9F8AC8AB539}" srcId="{0654FA4A-E442-4AAA-8025-A37104BA2BC2}" destId="{000EFBDB-F2FB-4815-8D50-35E64274DCA2}" srcOrd="7" destOrd="0" parTransId="{22E734FF-171A-4E47-B9A2-67025F385510}" sibTransId="{9726EE6D-CD16-4B44-9C7A-80AE6D79DDE9}"/>
    <dgm:cxn modelId="{0CF682B8-C6F1-4FEE-AC28-98443F46ECBE}" srcId="{0654FA4A-E442-4AAA-8025-A37104BA2BC2}" destId="{2B3C2730-D51E-4966-BAA7-E5EAEAEACFE0}" srcOrd="0" destOrd="0" parTransId="{9D34F822-C752-4D4C-A663-AA48197651C2}" sibTransId="{7907DB40-2656-4D0E-AFF6-3F578BE0F7E8}"/>
    <dgm:cxn modelId="{6C25C4BC-CF58-4C8C-B89D-77894983E6AC}" srcId="{0654FA4A-E442-4AAA-8025-A37104BA2BC2}" destId="{DD9961D6-3F31-4C34-8371-F03B87EDE6CB}" srcOrd="2" destOrd="0" parTransId="{DEAA76E0-3585-46C4-A156-B466671819BA}" sibTransId="{1F0D83BC-B2A2-4145-A5C6-507D07976327}"/>
    <dgm:cxn modelId="{EF70E3ED-7C93-4DBC-B204-2D0B5CE10A4D}" srcId="{0654FA4A-E442-4AAA-8025-A37104BA2BC2}" destId="{4F3FBF9C-F3F8-4400-BBEE-1581BEDE7EE1}" srcOrd="3" destOrd="0" parTransId="{12492B36-AC2F-4EC7-8E15-A619FA6406CD}" sibTransId="{313A0D49-29D3-4936-9B1B-BCA353466582}"/>
    <dgm:cxn modelId="{75A409FD-CD02-41D0-8187-4B59762DAEE7}" type="presOf" srcId="{000EFBDB-F2FB-4815-8D50-35E64274DCA2}" destId="{B7BA03B2-6906-4B16-8852-41BBABFDE63B}" srcOrd="0" destOrd="0" presId="urn:microsoft.com/office/officeart/2008/layout/LinedList"/>
    <dgm:cxn modelId="{2D92473D-6C39-4A50-BB40-4285AFE5135C}" type="presParOf" srcId="{45F2418A-EDC6-47E1-AF98-D15BEB063516}" destId="{34B421AD-DEA7-422B-94AF-CC3CA71E78B2}" srcOrd="0" destOrd="0" presId="urn:microsoft.com/office/officeart/2008/layout/LinedList"/>
    <dgm:cxn modelId="{9BDA8B51-80E3-4BF0-8B20-DA3A8205B3B3}" type="presParOf" srcId="{45F2418A-EDC6-47E1-AF98-D15BEB063516}" destId="{DF11E318-F998-4214-8707-F4415BA28E12}" srcOrd="1" destOrd="0" presId="urn:microsoft.com/office/officeart/2008/layout/LinedList"/>
    <dgm:cxn modelId="{E182CD0C-F309-4E8A-BD3C-C505180AF05B}" type="presParOf" srcId="{DF11E318-F998-4214-8707-F4415BA28E12}" destId="{46A037E1-E0EB-430B-A801-8E8357801CC8}" srcOrd="0" destOrd="0" presId="urn:microsoft.com/office/officeart/2008/layout/LinedList"/>
    <dgm:cxn modelId="{D29244B6-7194-470A-BB9A-3F15D3FE79CA}" type="presParOf" srcId="{DF11E318-F998-4214-8707-F4415BA28E12}" destId="{D711F814-F5FA-464C-8A8B-20E20AE6B21A}" srcOrd="1" destOrd="0" presId="urn:microsoft.com/office/officeart/2008/layout/LinedList"/>
    <dgm:cxn modelId="{EAD79E89-B885-4072-B6E5-12D06D503FF0}" type="presParOf" srcId="{45F2418A-EDC6-47E1-AF98-D15BEB063516}" destId="{533A0328-5509-4A94-A96A-CAE321013ECF}" srcOrd="2" destOrd="0" presId="urn:microsoft.com/office/officeart/2008/layout/LinedList"/>
    <dgm:cxn modelId="{0BD6D67F-9FF3-455E-9E61-61A8A5EF27C8}" type="presParOf" srcId="{45F2418A-EDC6-47E1-AF98-D15BEB063516}" destId="{99DB31B4-CD9C-4A3C-9769-0056C2E0A8AB}" srcOrd="3" destOrd="0" presId="urn:microsoft.com/office/officeart/2008/layout/LinedList"/>
    <dgm:cxn modelId="{B4F3C565-F88F-45C9-B0CC-CC61CDEE7A28}" type="presParOf" srcId="{99DB31B4-CD9C-4A3C-9769-0056C2E0A8AB}" destId="{C4A242EA-C2D0-4052-BAF9-4607DE985CA8}" srcOrd="0" destOrd="0" presId="urn:microsoft.com/office/officeart/2008/layout/LinedList"/>
    <dgm:cxn modelId="{E7A2B3FD-5363-4772-B295-24E4D3D4E1BD}" type="presParOf" srcId="{99DB31B4-CD9C-4A3C-9769-0056C2E0A8AB}" destId="{53C49F36-71EB-40D9-84A0-FA1EA0DBEA0B}" srcOrd="1" destOrd="0" presId="urn:microsoft.com/office/officeart/2008/layout/LinedList"/>
    <dgm:cxn modelId="{2F2F6B19-ED9C-4947-80A8-33A590327053}" type="presParOf" srcId="{45F2418A-EDC6-47E1-AF98-D15BEB063516}" destId="{7979A560-0C63-4D2D-8AD9-F80F476AD05F}" srcOrd="4" destOrd="0" presId="urn:microsoft.com/office/officeart/2008/layout/LinedList"/>
    <dgm:cxn modelId="{23A7D0C7-6AD8-409C-98E0-AAB8F782DB10}" type="presParOf" srcId="{45F2418A-EDC6-47E1-AF98-D15BEB063516}" destId="{54F8E583-40A9-400E-83E8-9217CD9A2AF2}" srcOrd="5" destOrd="0" presId="urn:microsoft.com/office/officeart/2008/layout/LinedList"/>
    <dgm:cxn modelId="{33CA391A-651B-4E67-8171-17F4132DDB84}" type="presParOf" srcId="{54F8E583-40A9-400E-83E8-9217CD9A2AF2}" destId="{4D39966C-C0DE-49BF-958A-D1EAE058DB09}" srcOrd="0" destOrd="0" presId="urn:microsoft.com/office/officeart/2008/layout/LinedList"/>
    <dgm:cxn modelId="{0AC30CDE-371E-488A-9909-CA19973BBE14}" type="presParOf" srcId="{54F8E583-40A9-400E-83E8-9217CD9A2AF2}" destId="{84DFD48B-7181-4B1E-BAE1-D63F286EB5C8}" srcOrd="1" destOrd="0" presId="urn:microsoft.com/office/officeart/2008/layout/LinedList"/>
    <dgm:cxn modelId="{E347BFBB-B3D3-48AD-8298-C43C81495FAA}" type="presParOf" srcId="{45F2418A-EDC6-47E1-AF98-D15BEB063516}" destId="{D66237A8-C2E3-494D-9190-C21DF63C4B1E}" srcOrd="6" destOrd="0" presId="urn:microsoft.com/office/officeart/2008/layout/LinedList"/>
    <dgm:cxn modelId="{70C652E6-7840-44DD-8717-7EFCD9B56943}" type="presParOf" srcId="{45F2418A-EDC6-47E1-AF98-D15BEB063516}" destId="{956D31FC-5C35-4071-80E8-AA2A0D3D9FA1}" srcOrd="7" destOrd="0" presId="urn:microsoft.com/office/officeart/2008/layout/LinedList"/>
    <dgm:cxn modelId="{AB5FFF3C-D220-4A71-93C3-9405B5F3F39F}" type="presParOf" srcId="{956D31FC-5C35-4071-80E8-AA2A0D3D9FA1}" destId="{F18656F4-3C78-4409-8E0D-38165BE161BE}" srcOrd="0" destOrd="0" presId="urn:microsoft.com/office/officeart/2008/layout/LinedList"/>
    <dgm:cxn modelId="{C36A31A5-6C90-4928-92F7-8D460432EFB0}" type="presParOf" srcId="{956D31FC-5C35-4071-80E8-AA2A0D3D9FA1}" destId="{D431C7FC-527B-4E4D-9281-4E3F3BB73756}" srcOrd="1" destOrd="0" presId="urn:microsoft.com/office/officeart/2008/layout/LinedList"/>
    <dgm:cxn modelId="{854D3B29-27BA-8849-A125-23355413475A}" type="presParOf" srcId="{45F2418A-EDC6-47E1-AF98-D15BEB063516}" destId="{76D7EDB9-C243-2748-ABEE-512070B79456}" srcOrd="8" destOrd="0" presId="urn:microsoft.com/office/officeart/2008/layout/LinedList"/>
    <dgm:cxn modelId="{9E9091FB-72AE-3843-A067-0E5DF6292772}" type="presParOf" srcId="{45F2418A-EDC6-47E1-AF98-D15BEB063516}" destId="{90F4DC37-F90F-234E-BE05-DA778B804FF4}" srcOrd="9" destOrd="0" presId="urn:microsoft.com/office/officeart/2008/layout/LinedList"/>
    <dgm:cxn modelId="{91E15D43-F10E-8444-B41D-02FD555623B0}" type="presParOf" srcId="{90F4DC37-F90F-234E-BE05-DA778B804FF4}" destId="{06C8D6BC-95C9-D146-97D2-D1FDAC52E65A}" srcOrd="0" destOrd="0" presId="urn:microsoft.com/office/officeart/2008/layout/LinedList"/>
    <dgm:cxn modelId="{453E54B1-38A2-DF40-BD3C-3CEDDFF65D3E}" type="presParOf" srcId="{90F4DC37-F90F-234E-BE05-DA778B804FF4}" destId="{4B941F60-D460-1D43-B0FA-6E8DF6FA2482}" srcOrd="1" destOrd="0" presId="urn:microsoft.com/office/officeart/2008/layout/LinedList"/>
    <dgm:cxn modelId="{8BC1265D-EC6A-1946-8031-CE8A3C4C64DE}" type="presParOf" srcId="{45F2418A-EDC6-47E1-AF98-D15BEB063516}" destId="{9CD3321B-5D75-3340-BB4B-16AC2AD5FB10}" srcOrd="10" destOrd="0" presId="urn:microsoft.com/office/officeart/2008/layout/LinedList"/>
    <dgm:cxn modelId="{76B60120-4B14-504D-9FFB-1A83AD050418}" type="presParOf" srcId="{45F2418A-EDC6-47E1-AF98-D15BEB063516}" destId="{ED0CB6BE-62D2-BF41-BB68-3885D908CDB5}" srcOrd="11" destOrd="0" presId="urn:microsoft.com/office/officeart/2008/layout/LinedList"/>
    <dgm:cxn modelId="{C1B267D4-EA41-E141-A5DA-C366C2B6D6BB}" type="presParOf" srcId="{ED0CB6BE-62D2-BF41-BB68-3885D908CDB5}" destId="{DB828FB0-A0C5-6241-A4CD-76F3B3FAC3DE}" srcOrd="0" destOrd="0" presId="urn:microsoft.com/office/officeart/2008/layout/LinedList"/>
    <dgm:cxn modelId="{04ACD7DB-4803-F742-9CFE-A84FBEE1B3ED}" type="presParOf" srcId="{ED0CB6BE-62D2-BF41-BB68-3885D908CDB5}" destId="{5768C819-659D-EE41-95A8-BB298A5C262F}" srcOrd="1" destOrd="0" presId="urn:microsoft.com/office/officeart/2008/layout/LinedList"/>
    <dgm:cxn modelId="{41F5B4E2-F5BA-444C-B122-BA5FAC6AC248}" type="presParOf" srcId="{45F2418A-EDC6-47E1-AF98-D15BEB063516}" destId="{ED116D47-54FF-F147-B3A8-153BFBD95873}" srcOrd="12" destOrd="0" presId="urn:microsoft.com/office/officeart/2008/layout/LinedList"/>
    <dgm:cxn modelId="{A30982BC-4682-164F-A197-6393A21D267E}" type="presParOf" srcId="{45F2418A-EDC6-47E1-AF98-D15BEB063516}" destId="{E0BF5060-4A88-654A-8DD8-13AD658DC4C2}" srcOrd="13" destOrd="0" presId="urn:microsoft.com/office/officeart/2008/layout/LinedList"/>
    <dgm:cxn modelId="{707EADDF-1772-554E-BD9D-E1935EA28129}" type="presParOf" srcId="{E0BF5060-4A88-654A-8DD8-13AD658DC4C2}" destId="{56472904-0D2F-0640-ADE5-8F5909E1CF23}" srcOrd="0" destOrd="0" presId="urn:microsoft.com/office/officeart/2008/layout/LinedList"/>
    <dgm:cxn modelId="{4A61C7A3-9621-0847-AD80-52A3C736555C}" type="presParOf" srcId="{E0BF5060-4A88-654A-8DD8-13AD658DC4C2}" destId="{21CF9098-DFD9-DF4F-B4C1-3076AA01ED97}" srcOrd="1" destOrd="0" presId="urn:microsoft.com/office/officeart/2008/layout/LinedList"/>
    <dgm:cxn modelId="{25C39FD0-E0D7-4612-A1CF-5E38069FE80E}" type="presParOf" srcId="{45F2418A-EDC6-47E1-AF98-D15BEB063516}" destId="{9603E5AA-777F-41DE-B35F-A1A70CAA1FB4}" srcOrd="14" destOrd="0" presId="urn:microsoft.com/office/officeart/2008/layout/LinedList"/>
    <dgm:cxn modelId="{ED06EAC1-242F-4F41-BEC2-1062F85E94E2}" type="presParOf" srcId="{45F2418A-EDC6-47E1-AF98-D15BEB063516}" destId="{3E943EB8-FE4B-4E13-9A0A-0A0BC38CCB51}" srcOrd="15" destOrd="0" presId="urn:microsoft.com/office/officeart/2008/layout/LinedList"/>
    <dgm:cxn modelId="{F9BD015C-9EA8-4559-8BD0-FD3A279B52F0}" type="presParOf" srcId="{3E943EB8-FE4B-4E13-9A0A-0A0BC38CCB51}" destId="{B7BA03B2-6906-4B16-8852-41BBABFDE63B}" srcOrd="0" destOrd="0" presId="urn:microsoft.com/office/officeart/2008/layout/LinedList"/>
    <dgm:cxn modelId="{26493422-89E3-4B4A-9BC3-01D1EC10C3C4}" type="presParOf" srcId="{3E943EB8-FE4B-4E13-9A0A-0A0BC38CCB51}" destId="{08AAFCA0-3F71-4F7D-889A-2B4118CC6B7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B421AD-DEA7-422B-94AF-CC3CA71E78B2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A037E1-E0EB-430B-A801-8E8357801CC8}">
      <dsp:nvSpPr>
        <dsp:cNvPr id="0" name=""/>
        <dsp:cNvSpPr/>
      </dsp:nvSpPr>
      <dsp:spPr>
        <a:xfrm>
          <a:off x="0" y="0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Social Death</a:t>
          </a:r>
        </a:p>
      </dsp:txBody>
      <dsp:txXfrm>
        <a:off x="0" y="0"/>
        <a:ext cx="6900512" cy="692017"/>
      </dsp:txXfrm>
    </dsp:sp>
    <dsp:sp modelId="{533A0328-5509-4A94-A96A-CAE321013ECF}">
      <dsp:nvSpPr>
        <dsp:cNvPr id="0" name=""/>
        <dsp:cNvSpPr/>
      </dsp:nvSpPr>
      <dsp:spPr>
        <a:xfrm>
          <a:off x="0" y="692017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A242EA-C2D0-4052-BAF9-4607DE985CA8}">
      <dsp:nvSpPr>
        <dsp:cNvPr id="0" name=""/>
        <dsp:cNvSpPr/>
      </dsp:nvSpPr>
      <dsp:spPr>
        <a:xfrm>
          <a:off x="0" y="692017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Eric </a:t>
          </a:r>
          <a:r>
            <a:rPr lang="en-US" sz="3300" kern="1200" dirty="0" err="1"/>
            <a:t>Hobsbawn</a:t>
          </a:r>
          <a:endParaRPr lang="en-US" sz="3300" kern="1200" dirty="0"/>
        </a:p>
      </dsp:txBody>
      <dsp:txXfrm>
        <a:off x="0" y="692017"/>
        <a:ext cx="6900512" cy="692017"/>
      </dsp:txXfrm>
    </dsp:sp>
    <dsp:sp modelId="{7979A560-0C63-4D2D-8AD9-F80F476AD05F}">
      <dsp:nvSpPr>
        <dsp:cNvPr id="0" name=""/>
        <dsp:cNvSpPr/>
      </dsp:nvSpPr>
      <dsp:spPr>
        <a:xfrm>
          <a:off x="0" y="1384035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39966C-C0DE-49BF-958A-D1EAE058DB09}">
      <dsp:nvSpPr>
        <dsp:cNvPr id="0" name=""/>
        <dsp:cNvSpPr/>
      </dsp:nvSpPr>
      <dsp:spPr>
        <a:xfrm>
          <a:off x="0" y="1384035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Chattel Slavery </a:t>
          </a:r>
        </a:p>
      </dsp:txBody>
      <dsp:txXfrm>
        <a:off x="0" y="1384035"/>
        <a:ext cx="6900512" cy="692017"/>
      </dsp:txXfrm>
    </dsp:sp>
    <dsp:sp modelId="{D66237A8-C2E3-494D-9190-C21DF63C4B1E}">
      <dsp:nvSpPr>
        <dsp:cNvPr id="0" name=""/>
        <dsp:cNvSpPr/>
      </dsp:nvSpPr>
      <dsp:spPr>
        <a:xfrm>
          <a:off x="0" y="2076052"/>
          <a:ext cx="690051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8656F4-3C78-4409-8E0D-38165BE161BE}">
      <dsp:nvSpPr>
        <dsp:cNvPr id="0" name=""/>
        <dsp:cNvSpPr/>
      </dsp:nvSpPr>
      <dsp:spPr>
        <a:xfrm>
          <a:off x="0" y="2076052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Wenches/</a:t>
          </a:r>
          <a:r>
            <a:rPr lang="en-US" sz="3300" kern="1200" dirty="0" err="1"/>
            <a:t>Signares</a:t>
          </a:r>
          <a:endParaRPr lang="en-US" sz="3300" kern="1200" dirty="0"/>
        </a:p>
      </dsp:txBody>
      <dsp:txXfrm>
        <a:off x="0" y="2076052"/>
        <a:ext cx="6900512" cy="692017"/>
      </dsp:txXfrm>
    </dsp:sp>
    <dsp:sp modelId="{76D7EDB9-C243-2748-ABEE-512070B79456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C8D6BC-95C9-D146-97D2-D1FDAC52E65A}">
      <dsp:nvSpPr>
        <dsp:cNvPr id="0" name=""/>
        <dsp:cNvSpPr/>
      </dsp:nvSpPr>
      <dsp:spPr>
        <a:xfrm>
          <a:off x="0" y="2768070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The “Barbados” or “Gang” System </a:t>
          </a:r>
          <a:endParaRPr lang="en-US" sz="3300" kern="1200" dirty="0"/>
        </a:p>
      </dsp:txBody>
      <dsp:txXfrm>
        <a:off x="0" y="2768070"/>
        <a:ext cx="6900512" cy="692017"/>
      </dsp:txXfrm>
    </dsp:sp>
    <dsp:sp modelId="{9CD3321B-5D75-3340-BB4B-16AC2AD5FB10}">
      <dsp:nvSpPr>
        <dsp:cNvPr id="0" name=""/>
        <dsp:cNvSpPr/>
      </dsp:nvSpPr>
      <dsp:spPr>
        <a:xfrm>
          <a:off x="0" y="3460088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828FB0-A0C5-6241-A4CD-76F3B3FAC3DE}">
      <dsp:nvSpPr>
        <dsp:cNvPr id="0" name=""/>
        <dsp:cNvSpPr/>
      </dsp:nvSpPr>
      <dsp:spPr>
        <a:xfrm>
          <a:off x="0" y="3460088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War Capitalism</a:t>
          </a:r>
        </a:p>
      </dsp:txBody>
      <dsp:txXfrm>
        <a:off x="0" y="3460088"/>
        <a:ext cx="6900512" cy="692017"/>
      </dsp:txXfrm>
    </dsp:sp>
    <dsp:sp modelId="{ED116D47-54FF-F147-B3A8-153BFBD95873}">
      <dsp:nvSpPr>
        <dsp:cNvPr id="0" name=""/>
        <dsp:cNvSpPr/>
      </dsp:nvSpPr>
      <dsp:spPr>
        <a:xfrm>
          <a:off x="0" y="4152105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472904-0D2F-0640-ADE5-8F5909E1CF23}">
      <dsp:nvSpPr>
        <dsp:cNvPr id="0" name=""/>
        <dsp:cNvSpPr/>
      </dsp:nvSpPr>
      <dsp:spPr>
        <a:xfrm>
          <a:off x="0" y="4152105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</dsp:txBody>
      <dsp:txXfrm>
        <a:off x="0" y="4152105"/>
        <a:ext cx="6900512" cy="692017"/>
      </dsp:txXfrm>
    </dsp:sp>
    <dsp:sp modelId="{9603E5AA-777F-41DE-B35F-A1A70CAA1FB4}">
      <dsp:nvSpPr>
        <dsp:cNvPr id="0" name=""/>
        <dsp:cNvSpPr/>
      </dsp:nvSpPr>
      <dsp:spPr>
        <a:xfrm>
          <a:off x="0" y="4844123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BA03B2-6906-4B16-8852-41BBABFDE63B}">
      <dsp:nvSpPr>
        <dsp:cNvPr id="0" name=""/>
        <dsp:cNvSpPr/>
      </dsp:nvSpPr>
      <dsp:spPr>
        <a:xfrm>
          <a:off x="0" y="4844123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 dirty="0">
            <a:latin typeface="Aptos Display" panose="020F0302020204030204"/>
          </a:endParaRPr>
        </a:p>
      </dsp:txBody>
      <dsp:txXfrm>
        <a:off x="0" y="4844123"/>
        <a:ext cx="6900512" cy="6920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21T21:29:10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0T18:15:50.5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9T21:43:04.4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10T00:35:38.7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56D6-F195-48D7-978E-7EE16D430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6946" y="1104900"/>
            <a:ext cx="8376514" cy="3120504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A72F42-5C88-4F7D-803B-C371B570D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8039" y="4442385"/>
            <a:ext cx="6074328" cy="98402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0" spc="16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384F3-2D6A-49F6-8F79-F3955E904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259A-1FE3-4FF9-8A07-BDD8177164ED}" type="datetime4">
              <a:rPr lang="en-US" smtClean="0"/>
              <a:t>October 17,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63F32-CD31-4801-BAE4-09EEB1262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5D34C-49ED-4ADB-8693-73B79076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157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7B333-9E16-4502-96B5-3F586B7E0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0795-5EC7-4FF8-9FC7-22AFA3C55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2DA5B-9862-4A23-8FEC-5C1ABC2EE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6456" y="5074920"/>
            <a:ext cx="2647667" cy="365125"/>
          </a:xfrm>
        </p:spPr>
        <p:txBody>
          <a:bodyPr/>
          <a:lstStyle/>
          <a:p>
            <a:fld id="{5D340FED-6E95-4177-A7EF-CD303B9E611D}" type="datetime4">
              <a:rPr lang="en-US" smtClean="0"/>
              <a:t>October 17,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D9A4B-0DA7-46BB-9DCE-3F26075C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51592" y="1408176"/>
            <a:ext cx="27704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A7C47-81AC-431C-A7C3-2BC71AD14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8016" y="3136392"/>
            <a:ext cx="545911" cy="580029"/>
          </a:xfr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347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D2E47-4DC7-46C4-9407-FA4CF7E0A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513" y="1709738"/>
            <a:ext cx="9087774" cy="3438524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7B502-122E-4177-A408-FC436A254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513" y="5148262"/>
            <a:ext cx="8844522" cy="11382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29696-2AEF-4765-B33E-7DA328E46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62CB-39AD-45A9-800F-54DAB53D6021}" type="datetime4">
              <a:rPr lang="en-US" smtClean="0"/>
              <a:t>October 17,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9B2E4-2F1C-4FEE-AAB2-4FCC3EEF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7D4B8-E107-480A-AA17-261CA49BB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338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BAE8-3305-4F08-BECB-56AD7FD4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021AC-6D8D-4D24-8B01-8AE8F41BE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0878" y="1825624"/>
            <a:ext cx="4473622" cy="4460875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02920">
              <a:defRPr/>
            </a:lvl3pPr>
            <a:lvl4pPr marL="548640" indent="0">
              <a:buFontTx/>
              <a:buNone/>
              <a:defRPr/>
            </a:lvl4pPr>
            <a:lvl5pPr marL="73152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7F49C-3DB3-40B7-89B3-E3BC32FC1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4540" y="1825624"/>
            <a:ext cx="5016943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33D58-BDF5-4F1F-806B-0491CB362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F93D-55AB-4606-B9D7-742F1FC51983}" type="datetime4">
              <a:rPr lang="en-US" smtClean="0"/>
              <a:t>October 17,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BCBFD-1FE1-441A-B3AF-C3E7E7B8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0CE272-E6FB-455B-BACB-2471D66D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972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3A4FB-9EF5-4D6C-A275-2DE1077A2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563" y="1835219"/>
            <a:ext cx="44529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9972A-4D34-4A9F-84EB-8D64A703B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1562" y="2717801"/>
            <a:ext cx="4452938" cy="3559452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BDDE3-C8D7-4600-8259-24E1F8118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44540" y="1835219"/>
            <a:ext cx="5016943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49FFF-44C7-4256-AFE1-C5457C7AB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4540" y="2717800"/>
            <a:ext cx="5016943" cy="3559453"/>
          </a:xfrm>
        </p:spPr>
        <p:txBody>
          <a:bodyPr/>
          <a:lstStyle>
            <a:lvl2pPr marL="457200" indent="0"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EC6ACF-080E-4B7C-B0C0-77E90C16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841D-FB5C-47AB-B2FF-32E855C1EA71}" type="datetime4">
              <a:rPr lang="en-US" smtClean="0"/>
              <a:t>October 17, 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A68C0B-BC90-4ADA-B6E6-2B30BFF9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BCE559-C82B-4E27-965B-4AC3C66F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3752B99E-38EC-4745-889B-124D34759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99282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E7304-D393-47F0-ACCC-1F72EFCC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37E9-D174-424D-BEE8-AFC4CA5F9F97}" type="datetime4">
              <a:rPr lang="en-US" smtClean="0"/>
              <a:t>October 17,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451FF-032D-4787-BA4B-5EB415494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7511D-7256-4A08-BF62-3B3F821A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FCDA27-1C47-4EA1-A160-EC91FD88B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94732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DE8ADA-7BF8-433A-8770-61C690F3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A44C0-F7AC-49C2-8289-1E7A86D9FB50}" type="datetime4">
              <a:rPr lang="en-US" smtClean="0"/>
              <a:t>October 17,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357B86-EC22-49C6-BBC6-639D57D1A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3764B-CF91-4C81-B4C3-5B5E5A973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15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E4801-B0C7-4458-B413-24D6E68F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33" y="457200"/>
            <a:ext cx="4170355" cy="191750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A0C76-733A-488A-89FB-7D04FD64B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1637" y="457200"/>
            <a:ext cx="5562601" cy="5943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5B9DE-016A-4B31-BB52-99C76E28B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3633" y="2374708"/>
            <a:ext cx="4170355" cy="40260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ED6CC3-66DD-4D9A-A9C7-F588BA88C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84BC-6E78-40D1-8831-40AB1F596614}" type="datetime4">
              <a:rPr lang="en-US" smtClean="0"/>
              <a:t>October 17,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59FC8-04EF-4F7D-8E43-4EE0E95D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1C964-4227-4DEE-87A1-026162DDF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974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EB4E-D4BB-4C86-A820-63474E5A4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038" y="457199"/>
            <a:ext cx="3913241" cy="19288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FA99A1-8FAF-415D-A399-1B2C2A0F23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57752" y="457200"/>
            <a:ext cx="6110288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15BEE-9915-4637-85A2-2AF2872C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038" y="2386013"/>
            <a:ext cx="3913241" cy="40147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3427C-3B67-4ED4-925D-04B9C09AA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080F-3961-4D42-BEDE-84A1FED032F1}" type="datetime4">
              <a:rPr lang="en-US" smtClean="0"/>
              <a:t>October 17,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5DAFD-22DE-4E9E-9C72-B16C1F27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E8EE99-49CC-4A30-8ADA-39EFD8DA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997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171A2-02C1-4543-8B6B-FCF7E6971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50879" y="1825625"/>
            <a:ext cx="9810604" cy="45166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5027C-A386-44E4-AFE1-33AFFDA3A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3C8F-D4A7-4EAD-92AD-82C91CB8BB85}" type="datetime4">
              <a:rPr lang="en-US" smtClean="0"/>
              <a:t>October 17,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BF710-0558-4457-825D-48713CAE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7F93D-5DC3-4C36-AEB0-79CDB15C3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7CFC0C8-11FE-4003-B2D6-B7B8E2790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58446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B41C5-3638-439D-BA61-4DAA14222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464025"/>
            <a:ext cx="2161540" cy="58002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9B91A0-A376-483C-926E-189F376E5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64023"/>
            <a:ext cx="7886700" cy="58002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134E-B7D5-4664-BB2E-6A98ED63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1D41-E33C-4BC7-8272-37E8417FD097}" type="datetime4">
              <a:rPr lang="en-US" smtClean="0"/>
              <a:t>October 17,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54E2A-B1CE-4F2E-9D9A-D47E514D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7C304-46A8-4179-87A2-B8CC10B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623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customXml" Target="../ink/ink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dark room&#10;&#10;Description automatically generated">
            <a:extLst>
              <a:ext uri="{FF2B5EF4-FFF2-40B4-BE49-F238E27FC236}">
                <a16:creationId xmlns:a16="http://schemas.microsoft.com/office/drawing/2014/main" id="{DEB2E8C4-C3E7-4048-A43D-9859510CFA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FBD2E1-C16B-4996-869C-DD03823A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4DB6A-ED8E-4755-BC7A-B7AA6524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0879" y="1825624"/>
            <a:ext cx="9810604" cy="4428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5CE27-B558-4B88-ACE3-B70423127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A33960BD-7AC1-4217-9611-AAA56D3EE38F}" type="datetime4">
              <a:rPr lang="en-US" smtClean="0"/>
              <a:pPr/>
              <a:t>October 17, 2026</a:t>
            </a:fld>
            <a:endParaRPr lang="en-US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E5D61-F203-4F00-9CF1-AB0AE4937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endParaRPr lang="en-US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F38BD-5F38-4F6E-B5DD-EB1AF0600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14:cNvPr>
              <p14:cNvContentPartPr/>
              <p14:nvPr/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69747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7" r:id="rId7"/>
    <p:sldLayoutId id="2147483693" r:id="rId8"/>
    <p:sldLayoutId id="2147483694" r:id="rId9"/>
    <p:sldLayoutId id="2147483695" r:id="rId10"/>
    <p:sldLayoutId id="2147483696" r:id="rId11"/>
  </p:sldLayoutIdLst>
  <p:hf sldNum="0"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2800" kern="1200" cap="all" spc="600" baseline="0">
          <a:solidFill>
            <a:schemeClr val="tx1">
              <a:lumMod val="85000"/>
              <a:lumOff val="15000"/>
            </a:schemeClr>
          </a:solidFill>
          <a:latin typeface="+mj-lt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1pPr>
      <a:lvl2pPr marL="274320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8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2pPr>
      <a:lvl3pPr marL="605790" indent="-28575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3pPr>
      <a:lvl4pPr marL="630936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4pPr>
      <a:lvl5pPr marL="82296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aaPIl-CwDI?feature=oembe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E03F9-9276-A88C-FB67-1E62BF1A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09" y="201435"/>
            <a:ext cx="10528974" cy="1624190"/>
          </a:xfrm>
        </p:spPr>
        <p:txBody>
          <a:bodyPr/>
          <a:lstStyle/>
          <a:p>
            <a:r>
              <a:rPr lang="en-US" sz="3600" dirty="0">
                <a:ea typeface="Batang"/>
              </a:rPr>
              <a:t>The Rise of Chattel Slavery in the West</a:t>
            </a:r>
            <a:br>
              <a:rPr lang="en-US" dirty="0">
                <a:ea typeface="Batang"/>
              </a:rPr>
            </a:br>
            <a:r>
              <a:rPr lang="en-US" sz="1800" dirty="0">
                <a:ea typeface="Batang"/>
              </a:rPr>
              <a:t>Dr. Luz Christina Colpa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5D504CA-F2E1-9B57-55A5-9CBD4D843B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052450" y="1829104"/>
            <a:ext cx="6956814" cy="48274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DC1572-09AD-7445-2DA5-A96FAA0A50AE}"/>
              </a:ext>
            </a:extLst>
          </p:cNvPr>
          <p:cNvSpPr txBox="1"/>
          <p:nvPr/>
        </p:nvSpPr>
        <p:spPr>
          <a:xfrm>
            <a:off x="8013608" y="1473567"/>
            <a:ext cx="3165313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"Ten Views in the Island of Antigua, in Which Are Represented the Process of Sugar Making, and the Employment of the Negroes in the Field, Boiling-House, and Distillery". </a:t>
            </a:r>
            <a:r>
              <a:rPr lang="en-US"/>
              <a:t>William Clark  (1823).</a:t>
            </a:r>
          </a:p>
        </p:txBody>
      </p:sp>
      <p:pic>
        <p:nvPicPr>
          <p:cNvPr id="3" name="Azucar">
            <a:hlinkClick r:id="" action="ppaction://media"/>
            <a:extLst>
              <a:ext uri="{FF2B5EF4-FFF2-40B4-BE49-F238E27FC236}">
                <a16:creationId xmlns:a16="http://schemas.microsoft.com/office/drawing/2014/main" id="{15CD6E75-87B7-0DA8-25F5-C059A960B0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3226" y="4017818"/>
            <a:ext cx="3138769" cy="251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5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1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40161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1501DC-45FF-6365-46C4-392FB143E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19" y="609601"/>
            <a:ext cx="5374324" cy="121602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br>
              <a:rPr lang="en-US" dirty="0">
                <a:ea typeface="Batang"/>
              </a:rPr>
            </a:br>
            <a:br>
              <a:rPr lang="en-US" dirty="0">
                <a:ea typeface="Batang"/>
              </a:rPr>
            </a:br>
            <a:br>
              <a:rPr lang="en-US" dirty="0">
                <a:ea typeface="Batang"/>
              </a:rPr>
            </a:br>
            <a:br>
              <a:rPr lang="en-US" dirty="0">
                <a:ea typeface="Batang"/>
              </a:rPr>
            </a:br>
            <a:br>
              <a:rPr lang="en-US" dirty="0">
                <a:ea typeface="Batang"/>
              </a:rPr>
            </a:br>
            <a:br>
              <a:rPr lang="en-US" dirty="0">
                <a:ea typeface="Batang"/>
              </a:rPr>
            </a:br>
            <a:br>
              <a:rPr lang="en-US" dirty="0">
                <a:ea typeface="Batang"/>
              </a:rPr>
            </a:br>
            <a:r>
              <a:rPr lang="en-US" dirty="0">
                <a:ea typeface="Batang"/>
              </a:rPr>
              <a:t>"Whoever says industrial Revolution says cotton".</a:t>
            </a:r>
            <a:br>
              <a:rPr lang="en-US" dirty="0">
                <a:ea typeface="Batang"/>
              </a:rPr>
            </a:br>
            <a:br>
              <a:rPr lang="en-US" dirty="0">
                <a:ea typeface="Batang"/>
              </a:rPr>
            </a:br>
            <a:r>
              <a:rPr lang="en-US" dirty="0">
                <a:ea typeface="Batang"/>
              </a:rPr>
              <a:t>-Eric Hobsbawm</a:t>
            </a:r>
            <a:endParaRPr lang="en-US" dirty="0"/>
          </a:p>
        </p:txBody>
      </p:sp>
      <p:pic>
        <p:nvPicPr>
          <p:cNvPr id="4" name="Content Placeholder 3" descr="A person sitting at a typewriter&#10;&#10;AI-generated content may be incorrect.">
            <a:extLst>
              <a:ext uri="{FF2B5EF4-FFF2-40B4-BE49-F238E27FC236}">
                <a16:creationId xmlns:a16="http://schemas.microsoft.com/office/drawing/2014/main" id="{06DF7B18-5698-82C4-CD70-6F47120464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190" r="2" b="2"/>
          <a:stretch>
            <a:fillRect/>
          </a:stretch>
        </p:blipFill>
        <p:spPr>
          <a:xfrm>
            <a:off x="5251840" y="10"/>
            <a:ext cx="6940161" cy="6868876"/>
          </a:xfrm>
          <a:custGeom>
            <a:avLst/>
            <a:gdLst/>
            <a:ahLst/>
            <a:cxnLst/>
            <a:rect l="l" t="t" r="r" b="b"/>
            <a:pathLst>
              <a:path w="6940161" h="6857999">
                <a:moveTo>
                  <a:pt x="857190" y="0"/>
                </a:moveTo>
                <a:lnTo>
                  <a:pt x="6940161" y="0"/>
                </a:lnTo>
                <a:lnTo>
                  <a:pt x="6940161" y="6857999"/>
                </a:lnTo>
                <a:lnTo>
                  <a:pt x="496459" y="6857999"/>
                </a:lnTo>
                <a:lnTo>
                  <a:pt x="486507" y="6839466"/>
                </a:lnTo>
                <a:cubicBezTo>
                  <a:pt x="477389" y="6820641"/>
                  <a:pt x="471173" y="6801859"/>
                  <a:pt x="480078" y="6795812"/>
                </a:cubicBezTo>
                <a:cubicBezTo>
                  <a:pt x="475408" y="6761382"/>
                  <a:pt x="493736" y="6723009"/>
                  <a:pt x="482330" y="6676796"/>
                </a:cubicBezTo>
                <a:cubicBezTo>
                  <a:pt x="479519" y="6617030"/>
                  <a:pt x="476161" y="6634511"/>
                  <a:pt x="469648" y="6539722"/>
                </a:cubicBezTo>
                <a:cubicBezTo>
                  <a:pt x="459969" y="6498384"/>
                  <a:pt x="496382" y="6456575"/>
                  <a:pt x="477855" y="6433501"/>
                </a:cubicBezTo>
                <a:cubicBezTo>
                  <a:pt x="464018" y="6378655"/>
                  <a:pt x="442310" y="6325849"/>
                  <a:pt x="414008" y="6271586"/>
                </a:cubicBezTo>
                <a:cubicBezTo>
                  <a:pt x="378091" y="6226697"/>
                  <a:pt x="377466" y="6140798"/>
                  <a:pt x="299660" y="6080454"/>
                </a:cubicBezTo>
                <a:cubicBezTo>
                  <a:pt x="268606" y="6014324"/>
                  <a:pt x="244498" y="5964143"/>
                  <a:pt x="221239" y="5913249"/>
                </a:cubicBezTo>
                <a:cubicBezTo>
                  <a:pt x="210139" y="5897439"/>
                  <a:pt x="175369" y="5809427"/>
                  <a:pt x="160103" y="5775094"/>
                </a:cubicBezTo>
                <a:cubicBezTo>
                  <a:pt x="87298" y="5686529"/>
                  <a:pt x="103897" y="5672717"/>
                  <a:pt x="87873" y="5573809"/>
                </a:cubicBezTo>
                <a:cubicBezTo>
                  <a:pt x="76224" y="5541231"/>
                  <a:pt x="76748" y="5525076"/>
                  <a:pt x="57933" y="5490695"/>
                </a:cubicBezTo>
                <a:lnTo>
                  <a:pt x="30889" y="5398377"/>
                </a:lnTo>
                <a:lnTo>
                  <a:pt x="34140" y="5390971"/>
                </a:lnTo>
                <a:lnTo>
                  <a:pt x="35928" y="5390229"/>
                </a:lnTo>
                <a:lnTo>
                  <a:pt x="16968" y="5309266"/>
                </a:lnTo>
                <a:cubicBezTo>
                  <a:pt x="13970" y="5303642"/>
                  <a:pt x="-917" y="5289094"/>
                  <a:pt x="2490" y="5276920"/>
                </a:cubicBezTo>
                <a:lnTo>
                  <a:pt x="24907" y="5208159"/>
                </a:lnTo>
                <a:lnTo>
                  <a:pt x="31839" y="5162682"/>
                </a:lnTo>
                <a:cubicBezTo>
                  <a:pt x="28501" y="5155528"/>
                  <a:pt x="24609" y="5048935"/>
                  <a:pt x="18796" y="5043371"/>
                </a:cubicBezTo>
                <a:cubicBezTo>
                  <a:pt x="54584" y="4976689"/>
                  <a:pt x="5001" y="4985095"/>
                  <a:pt x="14358" y="4908985"/>
                </a:cubicBezTo>
                <a:cubicBezTo>
                  <a:pt x="17201" y="4816358"/>
                  <a:pt x="5675" y="4749418"/>
                  <a:pt x="4769" y="4643799"/>
                </a:cubicBezTo>
                <a:cubicBezTo>
                  <a:pt x="4111" y="4581455"/>
                  <a:pt x="-7137" y="4509050"/>
                  <a:pt x="7402" y="4395547"/>
                </a:cubicBezTo>
                <a:cubicBezTo>
                  <a:pt x="11591" y="4330720"/>
                  <a:pt x="28535" y="4313913"/>
                  <a:pt x="23462" y="4274064"/>
                </a:cubicBezTo>
                <a:cubicBezTo>
                  <a:pt x="22995" y="4245538"/>
                  <a:pt x="22530" y="4217012"/>
                  <a:pt x="22063" y="4188486"/>
                </a:cubicBezTo>
                <a:lnTo>
                  <a:pt x="24672" y="4170100"/>
                </a:lnTo>
                <a:lnTo>
                  <a:pt x="34973" y="4166123"/>
                </a:lnTo>
                <a:lnTo>
                  <a:pt x="26424" y="4120096"/>
                </a:lnTo>
                <a:cubicBezTo>
                  <a:pt x="28986" y="4109871"/>
                  <a:pt x="49338" y="4079429"/>
                  <a:pt x="47886" y="4066698"/>
                </a:cubicBezTo>
                <a:cubicBezTo>
                  <a:pt x="26522" y="4022850"/>
                  <a:pt x="34453" y="4030338"/>
                  <a:pt x="47327" y="3969172"/>
                </a:cubicBezTo>
                <a:cubicBezTo>
                  <a:pt x="40297" y="3948973"/>
                  <a:pt x="40044" y="3857354"/>
                  <a:pt x="53093" y="3844350"/>
                </a:cubicBezTo>
                <a:cubicBezTo>
                  <a:pt x="55739" y="3830819"/>
                  <a:pt x="50778" y="3815585"/>
                  <a:pt x="64866" y="3808459"/>
                </a:cubicBezTo>
                <a:cubicBezTo>
                  <a:pt x="81775" y="3797121"/>
                  <a:pt x="54599" y="3752382"/>
                  <a:pt x="74864" y="3757643"/>
                </a:cubicBezTo>
                <a:cubicBezTo>
                  <a:pt x="56224" y="3725828"/>
                  <a:pt x="74270" y="3660981"/>
                  <a:pt x="82640" y="3632606"/>
                </a:cubicBezTo>
                <a:cubicBezTo>
                  <a:pt x="85981" y="3582255"/>
                  <a:pt x="88778" y="3571708"/>
                  <a:pt x="89222" y="3534990"/>
                </a:cubicBezTo>
                <a:cubicBezTo>
                  <a:pt x="92019" y="3533125"/>
                  <a:pt x="80706" y="3481126"/>
                  <a:pt x="79835" y="3454133"/>
                </a:cubicBezTo>
                <a:cubicBezTo>
                  <a:pt x="78963" y="3427139"/>
                  <a:pt x="96173" y="3390611"/>
                  <a:pt x="83991" y="3373027"/>
                </a:cubicBezTo>
                <a:cubicBezTo>
                  <a:pt x="80767" y="3298527"/>
                  <a:pt x="69808" y="3290617"/>
                  <a:pt x="62958" y="3222737"/>
                </a:cubicBezTo>
                <a:cubicBezTo>
                  <a:pt x="59618" y="3146284"/>
                  <a:pt x="39695" y="3184007"/>
                  <a:pt x="49209" y="3118188"/>
                </a:cubicBezTo>
                <a:cubicBezTo>
                  <a:pt x="65221" y="3109217"/>
                  <a:pt x="85573" y="3024732"/>
                  <a:pt x="78480" y="3003808"/>
                </a:cubicBezTo>
                <a:cubicBezTo>
                  <a:pt x="78037" y="2966753"/>
                  <a:pt x="77812" y="2989870"/>
                  <a:pt x="77566" y="2944921"/>
                </a:cubicBezTo>
                <a:lnTo>
                  <a:pt x="94406" y="2877744"/>
                </a:lnTo>
                <a:cubicBezTo>
                  <a:pt x="87936" y="2880724"/>
                  <a:pt x="108480" y="2822146"/>
                  <a:pt x="108051" y="2807161"/>
                </a:cubicBezTo>
                <a:cubicBezTo>
                  <a:pt x="110507" y="2775643"/>
                  <a:pt x="80880" y="2769288"/>
                  <a:pt x="107377" y="2752347"/>
                </a:cubicBezTo>
                <a:lnTo>
                  <a:pt x="114975" y="2748299"/>
                </a:lnTo>
                <a:cubicBezTo>
                  <a:pt x="115205" y="2745962"/>
                  <a:pt x="115434" y="2743625"/>
                  <a:pt x="115663" y="2741288"/>
                </a:cubicBezTo>
                <a:cubicBezTo>
                  <a:pt x="115098" y="2737657"/>
                  <a:pt x="112995" y="2735847"/>
                  <a:pt x="107929" y="2737160"/>
                </a:cubicBezTo>
                <a:cubicBezTo>
                  <a:pt x="126569" y="2705347"/>
                  <a:pt x="119693" y="2699356"/>
                  <a:pt x="122707" y="2659631"/>
                </a:cubicBezTo>
                <a:cubicBezTo>
                  <a:pt x="135394" y="2612127"/>
                  <a:pt x="120483" y="2628594"/>
                  <a:pt x="145471" y="2573336"/>
                </a:cubicBezTo>
                <a:cubicBezTo>
                  <a:pt x="156086" y="2559732"/>
                  <a:pt x="170382" y="2541339"/>
                  <a:pt x="170626" y="2528057"/>
                </a:cubicBezTo>
                <a:lnTo>
                  <a:pt x="202713" y="2489594"/>
                </a:lnTo>
                <a:cubicBezTo>
                  <a:pt x="203853" y="2487774"/>
                  <a:pt x="204248" y="2473350"/>
                  <a:pt x="203650" y="2468303"/>
                </a:cubicBezTo>
                <a:lnTo>
                  <a:pt x="223316" y="2460480"/>
                </a:lnTo>
                <a:lnTo>
                  <a:pt x="215120" y="2423535"/>
                </a:lnTo>
                <a:lnTo>
                  <a:pt x="223455" y="2404394"/>
                </a:lnTo>
                <a:cubicBezTo>
                  <a:pt x="243490" y="2392610"/>
                  <a:pt x="229596" y="2347474"/>
                  <a:pt x="238853" y="2324643"/>
                </a:cubicBezTo>
                <a:cubicBezTo>
                  <a:pt x="239504" y="2297698"/>
                  <a:pt x="266477" y="2284202"/>
                  <a:pt x="272463" y="2255535"/>
                </a:cubicBezTo>
                <a:cubicBezTo>
                  <a:pt x="290597" y="2249648"/>
                  <a:pt x="306594" y="2207828"/>
                  <a:pt x="294092" y="2184679"/>
                </a:cubicBezTo>
                <a:lnTo>
                  <a:pt x="323221" y="2093132"/>
                </a:lnTo>
                <a:cubicBezTo>
                  <a:pt x="348282" y="2084587"/>
                  <a:pt x="366071" y="1985868"/>
                  <a:pt x="377324" y="1950235"/>
                </a:cubicBezTo>
                <a:cubicBezTo>
                  <a:pt x="397581" y="1920183"/>
                  <a:pt x="445208" y="1898905"/>
                  <a:pt x="457649" y="1861568"/>
                </a:cubicBezTo>
                <a:cubicBezTo>
                  <a:pt x="464664" y="1810687"/>
                  <a:pt x="447457" y="1869507"/>
                  <a:pt x="451972" y="1809499"/>
                </a:cubicBezTo>
                <a:cubicBezTo>
                  <a:pt x="450982" y="1754297"/>
                  <a:pt x="465413" y="1767680"/>
                  <a:pt x="474550" y="1693716"/>
                </a:cubicBezTo>
                <a:cubicBezTo>
                  <a:pt x="473258" y="1654244"/>
                  <a:pt x="481626" y="1627007"/>
                  <a:pt x="481301" y="1605195"/>
                </a:cubicBezTo>
                <a:cubicBezTo>
                  <a:pt x="490491" y="1568952"/>
                  <a:pt x="493569" y="1564518"/>
                  <a:pt x="497837" y="1516217"/>
                </a:cubicBezTo>
                <a:cubicBezTo>
                  <a:pt x="503639" y="1488452"/>
                  <a:pt x="534082" y="1457870"/>
                  <a:pt x="513281" y="1429841"/>
                </a:cubicBezTo>
                <a:cubicBezTo>
                  <a:pt x="527326" y="1412325"/>
                  <a:pt x="570430" y="1413592"/>
                  <a:pt x="550104" y="1380081"/>
                </a:cubicBezTo>
                <a:cubicBezTo>
                  <a:pt x="575583" y="1394128"/>
                  <a:pt x="551452" y="1335176"/>
                  <a:pt x="574526" y="1334891"/>
                </a:cubicBezTo>
                <a:cubicBezTo>
                  <a:pt x="593486" y="1336427"/>
                  <a:pt x="633157" y="1194568"/>
                  <a:pt x="638123" y="1185551"/>
                </a:cubicBezTo>
                <a:cubicBezTo>
                  <a:pt x="647468" y="1149210"/>
                  <a:pt x="657504" y="1148087"/>
                  <a:pt x="664747" y="1111168"/>
                </a:cubicBezTo>
                <a:cubicBezTo>
                  <a:pt x="679107" y="1057226"/>
                  <a:pt x="652121" y="1022543"/>
                  <a:pt x="664913" y="993353"/>
                </a:cubicBezTo>
                <a:cubicBezTo>
                  <a:pt x="684189" y="960214"/>
                  <a:pt x="707497" y="867450"/>
                  <a:pt x="721256" y="813953"/>
                </a:cubicBezTo>
                <a:cubicBezTo>
                  <a:pt x="734607" y="746430"/>
                  <a:pt x="738988" y="666470"/>
                  <a:pt x="745023" y="588218"/>
                </a:cubicBezTo>
                <a:cubicBezTo>
                  <a:pt x="735393" y="475380"/>
                  <a:pt x="719076" y="536119"/>
                  <a:pt x="725253" y="376479"/>
                </a:cubicBezTo>
                <a:lnTo>
                  <a:pt x="735457" y="280992"/>
                </a:lnTo>
                <a:cubicBezTo>
                  <a:pt x="735270" y="276227"/>
                  <a:pt x="742007" y="223140"/>
                  <a:pt x="741820" y="218374"/>
                </a:cubicBezTo>
                <a:lnTo>
                  <a:pt x="735299" y="188178"/>
                </a:lnTo>
                <a:lnTo>
                  <a:pt x="764938" y="152404"/>
                </a:lnTo>
                <a:cubicBezTo>
                  <a:pt x="776066" y="136342"/>
                  <a:pt x="783668" y="122048"/>
                  <a:pt x="802071" y="91810"/>
                </a:cubicBezTo>
                <a:lnTo>
                  <a:pt x="849585" y="3016"/>
                </a:lnTo>
                <a:close/>
              </a:path>
            </a:pathLst>
          </a:custGeo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51336B1-F162-6903-281E-9AC364F81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015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8252547-C30F-4A22-83C6-1B673F623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09AC32-4BC6-47AE-9DBD-5CC7652A5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09B980-85D5-8934-FE2D-722EE85B2F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1" r="12202" b="2"/>
          <a:stretch>
            <a:fillRect/>
          </a:stretch>
        </p:blipFill>
        <p:spPr>
          <a:xfrm>
            <a:off x="6095994" y="-2"/>
            <a:ext cx="6096000" cy="5920277"/>
          </a:xfrm>
          <a:custGeom>
            <a:avLst/>
            <a:gdLst/>
            <a:ahLst/>
            <a:cxnLst/>
            <a:rect l="l" t="t" r="r" b="b"/>
            <a:pathLst>
              <a:path w="6088058" h="5909518">
                <a:moveTo>
                  <a:pt x="0" y="0"/>
                </a:moveTo>
                <a:lnTo>
                  <a:pt x="6088058" y="0"/>
                </a:lnTo>
                <a:lnTo>
                  <a:pt x="6088058" y="5780407"/>
                </a:lnTo>
                <a:lnTo>
                  <a:pt x="6044861" y="5796240"/>
                </a:lnTo>
                <a:cubicBezTo>
                  <a:pt x="6030657" y="5798401"/>
                  <a:pt x="5997590" y="5852297"/>
                  <a:pt x="5984162" y="5850767"/>
                </a:cubicBezTo>
                <a:cubicBezTo>
                  <a:pt x="5882189" y="5874349"/>
                  <a:pt x="5871362" y="5896856"/>
                  <a:pt x="5821886" y="5885154"/>
                </a:cubicBezTo>
                <a:cubicBezTo>
                  <a:pt x="5776780" y="5883480"/>
                  <a:pt x="5832862" y="5919521"/>
                  <a:pt x="5798611" y="5906790"/>
                </a:cubicBezTo>
                <a:cubicBezTo>
                  <a:pt x="5764360" y="5894058"/>
                  <a:pt x="5640092" y="5832094"/>
                  <a:pt x="5616380" y="5808764"/>
                </a:cubicBezTo>
                <a:cubicBezTo>
                  <a:pt x="5592668" y="5785435"/>
                  <a:pt x="5531913" y="5808370"/>
                  <a:pt x="5489367" y="5766815"/>
                </a:cubicBezTo>
                <a:lnTo>
                  <a:pt x="5420471" y="5691937"/>
                </a:lnTo>
                <a:cubicBezTo>
                  <a:pt x="5372275" y="5690149"/>
                  <a:pt x="5411336" y="5655729"/>
                  <a:pt x="5366693" y="5639652"/>
                </a:cubicBezTo>
                <a:cubicBezTo>
                  <a:pt x="5321568" y="5638064"/>
                  <a:pt x="5312022" y="5587404"/>
                  <a:pt x="5273713" y="5579634"/>
                </a:cubicBezTo>
                <a:cubicBezTo>
                  <a:pt x="5258318" y="5585541"/>
                  <a:pt x="5192329" y="5531945"/>
                  <a:pt x="5177970" y="5521377"/>
                </a:cubicBezTo>
                <a:cubicBezTo>
                  <a:pt x="5135914" y="5522737"/>
                  <a:pt x="5125974" y="5513135"/>
                  <a:pt x="5099085" y="5500856"/>
                </a:cubicBezTo>
                <a:cubicBezTo>
                  <a:pt x="5068087" y="5529933"/>
                  <a:pt x="5075650" y="5504588"/>
                  <a:pt x="5047409" y="5501487"/>
                </a:cubicBezTo>
                <a:cubicBezTo>
                  <a:pt x="5029907" y="5497935"/>
                  <a:pt x="5006604" y="5493892"/>
                  <a:pt x="4989936" y="5492457"/>
                </a:cubicBezTo>
                <a:cubicBezTo>
                  <a:pt x="4961494" y="5492746"/>
                  <a:pt x="4933907" y="5475011"/>
                  <a:pt x="4934954" y="5489644"/>
                </a:cubicBezTo>
                <a:cubicBezTo>
                  <a:pt x="4911785" y="5492102"/>
                  <a:pt x="4886006" y="5496180"/>
                  <a:pt x="4855061" y="5494288"/>
                </a:cubicBezTo>
                <a:cubicBezTo>
                  <a:pt x="4789366" y="5458325"/>
                  <a:pt x="4819289" y="5494022"/>
                  <a:pt x="4761722" y="5481514"/>
                </a:cubicBezTo>
                <a:cubicBezTo>
                  <a:pt x="4710647" y="5469440"/>
                  <a:pt x="4611076" y="5437145"/>
                  <a:pt x="4548617" y="5421842"/>
                </a:cubicBezTo>
                <a:cubicBezTo>
                  <a:pt x="4520447" y="5417141"/>
                  <a:pt x="4462604" y="5406781"/>
                  <a:pt x="4423278" y="5402075"/>
                </a:cubicBezTo>
                <a:cubicBezTo>
                  <a:pt x="4399462" y="5403559"/>
                  <a:pt x="4377831" y="5390433"/>
                  <a:pt x="4349982" y="5400066"/>
                </a:cubicBezTo>
                <a:cubicBezTo>
                  <a:pt x="4340537" y="5404009"/>
                  <a:pt x="4313282" y="5403221"/>
                  <a:pt x="4287866" y="5396310"/>
                </a:cubicBezTo>
                <a:cubicBezTo>
                  <a:pt x="4278828" y="5404323"/>
                  <a:pt x="4251865" y="5395865"/>
                  <a:pt x="4240853" y="5395714"/>
                </a:cubicBezTo>
                <a:cubicBezTo>
                  <a:pt x="4227587" y="5402265"/>
                  <a:pt x="4178742" y="5393413"/>
                  <a:pt x="4165099" y="5386193"/>
                </a:cubicBezTo>
                <a:lnTo>
                  <a:pt x="4030498" y="5374951"/>
                </a:lnTo>
                <a:lnTo>
                  <a:pt x="3986167" y="5372905"/>
                </a:lnTo>
                <a:cubicBezTo>
                  <a:pt x="3978568" y="5374925"/>
                  <a:pt x="3950861" y="5373629"/>
                  <a:pt x="3943238" y="5374530"/>
                </a:cubicBezTo>
                <a:cubicBezTo>
                  <a:pt x="3902459" y="5364668"/>
                  <a:pt x="3888395" y="5364190"/>
                  <a:pt x="3864017" y="5359382"/>
                </a:cubicBezTo>
                <a:cubicBezTo>
                  <a:pt x="3822981" y="5359243"/>
                  <a:pt x="3792742" y="5362367"/>
                  <a:pt x="3751790" y="5352774"/>
                </a:cubicBezTo>
                <a:lnTo>
                  <a:pt x="3632307" y="5333045"/>
                </a:lnTo>
                <a:cubicBezTo>
                  <a:pt x="3579057" y="5342404"/>
                  <a:pt x="3506036" y="5334209"/>
                  <a:pt x="3488505" y="5321895"/>
                </a:cubicBezTo>
                <a:cubicBezTo>
                  <a:pt x="3422953" y="5307957"/>
                  <a:pt x="3319430" y="5282449"/>
                  <a:pt x="3247050" y="5277275"/>
                </a:cubicBezTo>
                <a:lnTo>
                  <a:pt x="3135368" y="5226598"/>
                </a:lnTo>
                <a:lnTo>
                  <a:pt x="3098808" y="5216757"/>
                </a:lnTo>
                <a:lnTo>
                  <a:pt x="3093244" y="5207737"/>
                </a:lnTo>
                <a:lnTo>
                  <a:pt x="3055230" y="5196800"/>
                </a:lnTo>
                <a:lnTo>
                  <a:pt x="3054208" y="5197840"/>
                </a:lnTo>
                <a:cubicBezTo>
                  <a:pt x="3051046" y="5199920"/>
                  <a:pt x="3047083" y="5200986"/>
                  <a:pt x="3041317" y="5199957"/>
                </a:cubicBezTo>
                <a:cubicBezTo>
                  <a:pt x="3042864" y="5218980"/>
                  <a:pt x="3034954" y="5206006"/>
                  <a:pt x="3017811" y="5201291"/>
                </a:cubicBezTo>
                <a:cubicBezTo>
                  <a:pt x="3016390" y="5229784"/>
                  <a:pt x="2972116" y="5196164"/>
                  <a:pt x="2957452" y="5209408"/>
                </a:cubicBezTo>
                <a:lnTo>
                  <a:pt x="2909485" y="5206201"/>
                </a:lnTo>
                <a:lnTo>
                  <a:pt x="2909200" y="5206435"/>
                </a:lnTo>
                <a:cubicBezTo>
                  <a:pt x="2907145" y="5206650"/>
                  <a:pt x="2904326" y="5206330"/>
                  <a:pt x="2900231" y="5205253"/>
                </a:cubicBezTo>
                <a:lnTo>
                  <a:pt x="2894393" y="5203241"/>
                </a:lnTo>
                <a:lnTo>
                  <a:pt x="2878336" y="5200091"/>
                </a:lnTo>
                <a:lnTo>
                  <a:pt x="2872010" y="5200775"/>
                </a:lnTo>
                <a:lnTo>
                  <a:pt x="2867047" y="5202947"/>
                </a:lnTo>
                <a:cubicBezTo>
                  <a:pt x="2858692" y="5195184"/>
                  <a:pt x="2859519" y="5186448"/>
                  <a:pt x="2832987" y="5206060"/>
                </a:cubicBezTo>
                <a:cubicBezTo>
                  <a:pt x="2802033" y="5205064"/>
                  <a:pt x="2693302" y="5190755"/>
                  <a:pt x="2656443" y="5187283"/>
                </a:cubicBezTo>
                <a:cubicBezTo>
                  <a:pt x="2623821" y="5176816"/>
                  <a:pt x="2652196" y="5190154"/>
                  <a:pt x="2611846" y="5185231"/>
                </a:cubicBezTo>
                <a:cubicBezTo>
                  <a:pt x="2575608" y="5166158"/>
                  <a:pt x="2543144" y="5182209"/>
                  <a:pt x="2500070" y="5176862"/>
                </a:cubicBezTo>
                <a:lnTo>
                  <a:pt x="2429229" y="5191353"/>
                </a:lnTo>
                <a:lnTo>
                  <a:pt x="2414982" y="5185578"/>
                </a:lnTo>
                <a:lnTo>
                  <a:pt x="2410166" y="5182648"/>
                </a:lnTo>
                <a:cubicBezTo>
                  <a:pt x="2406648" y="5180913"/>
                  <a:pt x="2404047" y="5180121"/>
                  <a:pt x="2401967" y="5179975"/>
                </a:cubicBezTo>
                <a:lnTo>
                  <a:pt x="2401593" y="5180149"/>
                </a:lnTo>
                <a:lnTo>
                  <a:pt x="2394248" y="5177172"/>
                </a:lnTo>
                <a:lnTo>
                  <a:pt x="2271181" y="5163462"/>
                </a:lnTo>
                <a:cubicBezTo>
                  <a:pt x="2266023" y="5161485"/>
                  <a:pt x="2261732" y="5161824"/>
                  <a:pt x="2257798" y="5163272"/>
                </a:cubicBezTo>
                <a:lnTo>
                  <a:pt x="2256371" y="5164093"/>
                </a:lnTo>
                <a:lnTo>
                  <a:pt x="2224103" y="5147087"/>
                </a:lnTo>
                <a:lnTo>
                  <a:pt x="2218431" y="5146768"/>
                </a:lnTo>
                <a:lnTo>
                  <a:pt x="2199172" y="5133202"/>
                </a:lnTo>
                <a:lnTo>
                  <a:pt x="2188275" y="5127517"/>
                </a:lnTo>
                <a:lnTo>
                  <a:pt x="2187148" y="5123179"/>
                </a:lnTo>
                <a:cubicBezTo>
                  <a:pt x="2184844" y="5120011"/>
                  <a:pt x="2180150" y="5117425"/>
                  <a:pt x="2170074" y="5116174"/>
                </a:cubicBezTo>
                <a:lnTo>
                  <a:pt x="2167375" y="5116398"/>
                </a:lnTo>
                <a:lnTo>
                  <a:pt x="2156032" y="5106788"/>
                </a:lnTo>
                <a:cubicBezTo>
                  <a:pt x="2152858" y="5103029"/>
                  <a:pt x="2150646" y="5098849"/>
                  <a:pt x="2149833" y="5094104"/>
                </a:cubicBezTo>
                <a:cubicBezTo>
                  <a:pt x="2085826" y="5096942"/>
                  <a:pt x="2051129" y="5063627"/>
                  <a:pt x="1994270" y="5049035"/>
                </a:cubicBezTo>
                <a:cubicBezTo>
                  <a:pt x="1929466" y="5026440"/>
                  <a:pt x="1871069" y="5005707"/>
                  <a:pt x="1809406" y="5008055"/>
                </a:cubicBezTo>
                <a:cubicBezTo>
                  <a:pt x="1739118" y="4993496"/>
                  <a:pt x="1684964" y="4991317"/>
                  <a:pt x="1622743" y="4982948"/>
                </a:cubicBezTo>
                <a:lnTo>
                  <a:pt x="1518345" y="4986337"/>
                </a:lnTo>
                <a:lnTo>
                  <a:pt x="1431541" y="4980647"/>
                </a:lnTo>
                <a:lnTo>
                  <a:pt x="1423569" y="4978154"/>
                </a:lnTo>
                <a:cubicBezTo>
                  <a:pt x="1417991" y="4976847"/>
                  <a:pt x="1414171" y="4976505"/>
                  <a:pt x="1411410" y="4976851"/>
                </a:cubicBezTo>
                <a:lnTo>
                  <a:pt x="1411038" y="4977170"/>
                </a:lnTo>
                <a:lnTo>
                  <a:pt x="1399793" y="4975264"/>
                </a:lnTo>
                <a:cubicBezTo>
                  <a:pt x="1380984" y="4971244"/>
                  <a:pt x="1326526" y="4988248"/>
                  <a:pt x="1309389" y="4983178"/>
                </a:cubicBezTo>
                <a:cubicBezTo>
                  <a:pt x="1278787" y="4986058"/>
                  <a:pt x="1237988" y="4987137"/>
                  <a:pt x="1216178" y="4992546"/>
                </a:cubicBezTo>
                <a:lnTo>
                  <a:pt x="1214851" y="4993953"/>
                </a:lnTo>
                <a:lnTo>
                  <a:pt x="1122558" y="4969302"/>
                </a:lnTo>
                <a:lnTo>
                  <a:pt x="1105100" y="4964860"/>
                </a:lnTo>
                <a:lnTo>
                  <a:pt x="1101002" y="4959628"/>
                </a:lnTo>
                <a:cubicBezTo>
                  <a:pt x="1096110" y="4956189"/>
                  <a:pt x="1088504" y="4954100"/>
                  <a:pt x="1074806" y="4955090"/>
                </a:cubicBezTo>
                <a:lnTo>
                  <a:pt x="1000986" y="4943152"/>
                </a:lnTo>
                <a:cubicBezTo>
                  <a:pt x="965146" y="4942197"/>
                  <a:pt x="954187" y="4941243"/>
                  <a:pt x="922494" y="4943517"/>
                </a:cubicBezTo>
                <a:cubicBezTo>
                  <a:pt x="841526" y="4932837"/>
                  <a:pt x="847643" y="4909243"/>
                  <a:pt x="808144" y="4914709"/>
                </a:cubicBezTo>
                <a:cubicBezTo>
                  <a:pt x="775920" y="4919794"/>
                  <a:pt x="691987" y="4901171"/>
                  <a:pt x="612220" y="4887415"/>
                </a:cubicBezTo>
                <a:cubicBezTo>
                  <a:pt x="553104" y="4878184"/>
                  <a:pt x="532104" y="4864417"/>
                  <a:pt x="453453" y="4859320"/>
                </a:cubicBezTo>
                <a:cubicBezTo>
                  <a:pt x="376152" y="4816273"/>
                  <a:pt x="313694" y="4839435"/>
                  <a:pt x="221558" y="4813627"/>
                </a:cubicBezTo>
                <a:cubicBezTo>
                  <a:pt x="201549" y="4798473"/>
                  <a:pt x="113290" y="4815259"/>
                  <a:pt x="72672" y="4811590"/>
                </a:cubicBezTo>
                <a:cubicBezTo>
                  <a:pt x="52363" y="4809755"/>
                  <a:pt x="32830" y="4805531"/>
                  <a:pt x="16287" y="4801380"/>
                </a:cubicBezTo>
                <a:lnTo>
                  <a:pt x="0" y="4797242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004D1B-0F30-A600-64CF-028191043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072" y="5279515"/>
            <a:ext cx="9697914" cy="73987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CEFCB8-A518-D236-835F-F97E6BB997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33" r="-1" b="7815"/>
          <a:stretch>
            <a:fillRect/>
          </a:stretch>
        </p:blipFill>
        <p:spPr>
          <a:xfrm>
            <a:off x="0" y="-2"/>
            <a:ext cx="6095999" cy="7296376"/>
          </a:xfrm>
          <a:custGeom>
            <a:avLst/>
            <a:gdLst/>
            <a:ahLst/>
            <a:cxnLst/>
            <a:rect l="l" t="t" r="r" b="b"/>
            <a:pathLst>
              <a:path w="6095999" h="5481433">
                <a:moveTo>
                  <a:pt x="4721174" y="4954056"/>
                </a:moveTo>
                <a:lnTo>
                  <a:pt x="4722109" y="4954261"/>
                </a:lnTo>
                <a:cubicBezTo>
                  <a:pt x="4721144" y="4954888"/>
                  <a:pt x="4718264" y="4955480"/>
                  <a:pt x="4717200" y="4955502"/>
                </a:cubicBezTo>
                <a:close/>
                <a:moveTo>
                  <a:pt x="0" y="0"/>
                </a:moveTo>
                <a:lnTo>
                  <a:pt x="6095999" y="0"/>
                </a:lnTo>
                <a:lnTo>
                  <a:pt x="6095999" y="4797244"/>
                </a:lnTo>
                <a:lnTo>
                  <a:pt x="6073845" y="4791614"/>
                </a:lnTo>
                <a:lnTo>
                  <a:pt x="6068527" y="4793114"/>
                </a:lnTo>
                <a:lnTo>
                  <a:pt x="6048635" y="4792448"/>
                </a:lnTo>
                <a:lnTo>
                  <a:pt x="6041280" y="4800599"/>
                </a:lnTo>
                <a:lnTo>
                  <a:pt x="6010088" y="4805572"/>
                </a:lnTo>
                <a:cubicBezTo>
                  <a:pt x="5998677" y="4806145"/>
                  <a:pt x="5970125" y="4805253"/>
                  <a:pt x="5957373" y="4802014"/>
                </a:cubicBezTo>
                <a:lnTo>
                  <a:pt x="5758916" y="4786693"/>
                </a:lnTo>
                <a:lnTo>
                  <a:pt x="5626958" y="4785694"/>
                </a:lnTo>
                <a:lnTo>
                  <a:pt x="5470904" y="4799383"/>
                </a:lnTo>
                <a:cubicBezTo>
                  <a:pt x="5478132" y="4812102"/>
                  <a:pt x="5439007" y="4798369"/>
                  <a:pt x="5432758" y="4810369"/>
                </a:cubicBezTo>
                <a:cubicBezTo>
                  <a:pt x="5429366" y="4820164"/>
                  <a:pt x="5391825" y="4824737"/>
                  <a:pt x="5381665" y="4827652"/>
                </a:cubicBezTo>
                <a:lnTo>
                  <a:pt x="5261761" y="4847586"/>
                </a:lnTo>
                <a:cubicBezTo>
                  <a:pt x="5251596" y="4847766"/>
                  <a:pt x="5230548" y="4855879"/>
                  <a:pt x="5222960" y="4858447"/>
                </a:cubicBezTo>
                <a:lnTo>
                  <a:pt x="5174659" y="4861366"/>
                </a:lnTo>
                <a:lnTo>
                  <a:pt x="5156552" y="4868419"/>
                </a:lnTo>
                <a:lnTo>
                  <a:pt x="5142597" y="4871738"/>
                </a:lnTo>
                <a:lnTo>
                  <a:pt x="5139593" y="4873789"/>
                </a:lnTo>
                <a:cubicBezTo>
                  <a:pt x="5133874" y="4877734"/>
                  <a:pt x="5128077" y="4881455"/>
                  <a:pt x="5121657" y="4884386"/>
                </a:cubicBezTo>
                <a:cubicBezTo>
                  <a:pt x="5108317" y="4856444"/>
                  <a:pt x="5064854" y="4904710"/>
                  <a:pt x="5065789" y="4877970"/>
                </a:cubicBezTo>
                <a:cubicBezTo>
                  <a:pt x="5028195" y="4889214"/>
                  <a:pt x="5038945" y="4860813"/>
                  <a:pt x="5011511" y="4893964"/>
                </a:cubicBezTo>
                <a:cubicBezTo>
                  <a:pt x="4937023" y="4893590"/>
                  <a:pt x="4916355" y="4880890"/>
                  <a:pt x="4840437" y="4917412"/>
                </a:cubicBezTo>
                <a:cubicBezTo>
                  <a:pt x="4806740" y="4933661"/>
                  <a:pt x="4784107" y="4944543"/>
                  <a:pt x="4762445" y="4944523"/>
                </a:cubicBezTo>
                <a:cubicBezTo>
                  <a:pt x="4741324" y="4948917"/>
                  <a:pt x="4729481" y="4951673"/>
                  <a:pt x="4723183" y="4953324"/>
                </a:cubicBezTo>
                <a:lnTo>
                  <a:pt x="4721174" y="4954056"/>
                </a:lnTo>
                <a:lnTo>
                  <a:pt x="4715524" y="4952810"/>
                </a:lnTo>
                <a:cubicBezTo>
                  <a:pt x="4680149" y="4959602"/>
                  <a:pt x="4524745" y="4960391"/>
                  <a:pt x="4515812" y="4962478"/>
                </a:cubicBezTo>
                <a:cubicBezTo>
                  <a:pt x="4457821" y="4975280"/>
                  <a:pt x="4462661" y="4976003"/>
                  <a:pt x="4428541" y="4972877"/>
                </a:cubicBezTo>
                <a:cubicBezTo>
                  <a:pt x="4423305" y="4969586"/>
                  <a:pt x="4368976" y="4975731"/>
                  <a:pt x="4362874" y="4974191"/>
                </a:cubicBezTo>
                <a:lnTo>
                  <a:pt x="4316964" y="4967733"/>
                </a:lnTo>
                <a:lnTo>
                  <a:pt x="4315107" y="4969042"/>
                </a:lnTo>
                <a:cubicBezTo>
                  <a:pt x="4306125" y="4972333"/>
                  <a:pt x="4299995" y="4972332"/>
                  <a:pt x="4295142" y="4970877"/>
                </a:cubicBezTo>
                <a:lnTo>
                  <a:pt x="4290061" y="4968029"/>
                </a:lnTo>
                <a:lnTo>
                  <a:pt x="4276140" y="4968269"/>
                </a:lnTo>
                <a:lnTo>
                  <a:pt x="4248115" y="4966000"/>
                </a:lnTo>
                <a:lnTo>
                  <a:pt x="4202047" y="4968729"/>
                </a:lnTo>
                <a:cubicBezTo>
                  <a:pt x="4201946" y="4969139"/>
                  <a:pt x="4201844" y="4969548"/>
                  <a:pt x="4201743" y="4969958"/>
                </a:cubicBezTo>
                <a:cubicBezTo>
                  <a:pt x="4200118" y="4972728"/>
                  <a:pt x="4197142" y="4974797"/>
                  <a:pt x="4191247" y="4975459"/>
                </a:cubicBezTo>
                <a:cubicBezTo>
                  <a:pt x="4204214" y="4992339"/>
                  <a:pt x="4161275" y="4990488"/>
                  <a:pt x="4142744" y="4990948"/>
                </a:cubicBezTo>
                <a:cubicBezTo>
                  <a:pt x="4124718" y="4997847"/>
                  <a:pt x="4099100" y="5011106"/>
                  <a:pt x="4083096" y="5016853"/>
                </a:cubicBezTo>
                <a:lnTo>
                  <a:pt x="4074545" y="5017669"/>
                </a:lnTo>
                <a:cubicBezTo>
                  <a:pt x="4074506" y="5017767"/>
                  <a:pt x="4074465" y="5017864"/>
                  <a:pt x="4074426" y="5017961"/>
                </a:cubicBezTo>
                <a:cubicBezTo>
                  <a:pt x="4072679" y="5018726"/>
                  <a:pt x="4069907" y="5019215"/>
                  <a:pt x="4065509" y="5019370"/>
                </a:cubicBezTo>
                <a:lnTo>
                  <a:pt x="4058952" y="5019158"/>
                </a:lnTo>
                <a:lnTo>
                  <a:pt x="4042362" y="5020740"/>
                </a:lnTo>
                <a:lnTo>
                  <a:pt x="4036995" y="5023117"/>
                </a:lnTo>
                <a:lnTo>
                  <a:pt x="4035362" y="5026697"/>
                </a:lnTo>
                <a:lnTo>
                  <a:pt x="4033777" y="5026467"/>
                </a:lnTo>
                <a:cubicBezTo>
                  <a:pt x="4021426" y="5021719"/>
                  <a:pt x="4016875" y="5013541"/>
                  <a:pt x="4004536" y="5038738"/>
                </a:cubicBezTo>
                <a:cubicBezTo>
                  <a:pt x="3976669" y="5031840"/>
                  <a:pt x="3972979" y="5046807"/>
                  <a:pt x="3936845" y="5055782"/>
                </a:cubicBezTo>
                <a:cubicBezTo>
                  <a:pt x="3920508" y="5048241"/>
                  <a:pt x="3908537" y="5052819"/>
                  <a:pt x="3897274" y="5061303"/>
                </a:cubicBezTo>
                <a:cubicBezTo>
                  <a:pt x="3861094" y="5060819"/>
                  <a:pt x="3829629" y="5074361"/>
                  <a:pt x="3789759" y="5081062"/>
                </a:cubicBezTo>
                <a:cubicBezTo>
                  <a:pt x="3741009" y="5095421"/>
                  <a:pt x="3725131" y="5097351"/>
                  <a:pt x="3682512" y="5104419"/>
                </a:cubicBezTo>
                <a:lnTo>
                  <a:pt x="3610034" y="5135927"/>
                </a:lnTo>
                <a:lnTo>
                  <a:pt x="3603854" y="5134597"/>
                </a:lnTo>
                <a:cubicBezTo>
                  <a:pt x="3599582" y="5133993"/>
                  <a:pt x="3596728" y="5133993"/>
                  <a:pt x="3594735" y="5134437"/>
                </a:cubicBezTo>
                <a:lnTo>
                  <a:pt x="3594500" y="5134700"/>
                </a:lnTo>
                <a:lnTo>
                  <a:pt x="3585977" y="5134026"/>
                </a:lnTo>
                <a:cubicBezTo>
                  <a:pt x="3571625" y="5132277"/>
                  <a:pt x="3549391" y="5146140"/>
                  <a:pt x="3536134" y="5143496"/>
                </a:cubicBezTo>
                <a:cubicBezTo>
                  <a:pt x="3513942" y="5147690"/>
                  <a:pt x="3488624" y="5141573"/>
                  <a:pt x="3473222" y="5147070"/>
                </a:cubicBezTo>
                <a:lnTo>
                  <a:pt x="3400727" y="5158833"/>
                </a:lnTo>
                <a:lnTo>
                  <a:pt x="3363887" y="5142282"/>
                </a:lnTo>
                <a:cubicBezTo>
                  <a:pt x="3359858" y="5140038"/>
                  <a:pt x="3353996" y="5138986"/>
                  <a:pt x="3344025" y="5140640"/>
                </a:cubicBezTo>
                <a:lnTo>
                  <a:pt x="3341697" y="5141592"/>
                </a:lnTo>
                <a:cubicBezTo>
                  <a:pt x="3336379" y="5139179"/>
                  <a:pt x="3295545" y="5138076"/>
                  <a:pt x="3262355" y="5135854"/>
                </a:cubicBezTo>
                <a:cubicBezTo>
                  <a:pt x="3209723" y="5133568"/>
                  <a:pt x="3203389" y="5125785"/>
                  <a:pt x="3142555" y="5128263"/>
                </a:cubicBezTo>
                <a:cubicBezTo>
                  <a:pt x="3082690" y="5127063"/>
                  <a:pt x="3072288" y="5121199"/>
                  <a:pt x="3030290" y="5125682"/>
                </a:cubicBezTo>
                <a:lnTo>
                  <a:pt x="2781568" y="5104377"/>
                </a:lnTo>
                <a:cubicBezTo>
                  <a:pt x="2719298" y="5077377"/>
                  <a:pt x="2717601" y="5107223"/>
                  <a:pt x="2646526" y="5094091"/>
                </a:cubicBezTo>
                <a:cubicBezTo>
                  <a:pt x="2582515" y="5152608"/>
                  <a:pt x="2608700" y="5115245"/>
                  <a:pt x="2568027" y="5119711"/>
                </a:cubicBezTo>
                <a:lnTo>
                  <a:pt x="2443254" y="5106139"/>
                </a:lnTo>
                <a:cubicBezTo>
                  <a:pt x="2411580" y="5089971"/>
                  <a:pt x="2354026" y="5119348"/>
                  <a:pt x="2315111" y="5097872"/>
                </a:cubicBezTo>
                <a:cubicBezTo>
                  <a:pt x="2275999" y="5097347"/>
                  <a:pt x="2233181" y="5101443"/>
                  <a:pt x="2208577" y="5102981"/>
                </a:cubicBezTo>
                <a:cubicBezTo>
                  <a:pt x="2171835" y="5106552"/>
                  <a:pt x="2129867" y="5115272"/>
                  <a:pt x="2094664" y="5119297"/>
                </a:cubicBezTo>
                <a:cubicBezTo>
                  <a:pt x="2077538" y="5106010"/>
                  <a:pt x="2045551" y="5127786"/>
                  <a:pt x="1997355" y="5127127"/>
                </a:cubicBezTo>
                <a:cubicBezTo>
                  <a:pt x="1978702" y="5111850"/>
                  <a:pt x="1964848" y="5126869"/>
                  <a:pt x="1928171" y="5105701"/>
                </a:cubicBezTo>
                <a:cubicBezTo>
                  <a:pt x="1926357" y="5107451"/>
                  <a:pt x="1924159" y="5109039"/>
                  <a:pt x="1921649" y="5110418"/>
                </a:cubicBezTo>
                <a:cubicBezTo>
                  <a:pt x="1907075" y="5118418"/>
                  <a:pt x="1885327" y="5117722"/>
                  <a:pt x="1873079" y="5108861"/>
                </a:cubicBezTo>
                <a:cubicBezTo>
                  <a:pt x="1843562" y="5094451"/>
                  <a:pt x="1814689" y="5086858"/>
                  <a:pt x="1786654" y="5081892"/>
                </a:cubicBezTo>
                <a:lnTo>
                  <a:pt x="1738203" y="5086824"/>
                </a:lnTo>
                <a:cubicBezTo>
                  <a:pt x="1719607" y="5090305"/>
                  <a:pt x="1696660" y="5099004"/>
                  <a:pt x="1675070" y="5102786"/>
                </a:cubicBezTo>
                <a:cubicBezTo>
                  <a:pt x="1652707" y="5103963"/>
                  <a:pt x="1628633" y="5097514"/>
                  <a:pt x="1608668" y="5109520"/>
                </a:cubicBezTo>
                <a:cubicBezTo>
                  <a:pt x="1569685" y="5120920"/>
                  <a:pt x="1524372" y="5101241"/>
                  <a:pt x="1496109" y="5134504"/>
                </a:cubicBezTo>
                <a:cubicBezTo>
                  <a:pt x="1418280" y="5148865"/>
                  <a:pt x="1264075" y="5168405"/>
                  <a:pt x="1149978" y="5182770"/>
                </a:cubicBezTo>
                <a:cubicBezTo>
                  <a:pt x="1078957" y="5188536"/>
                  <a:pt x="1007437" y="5178884"/>
                  <a:pt x="948731" y="5180422"/>
                </a:cubicBezTo>
                <a:cubicBezTo>
                  <a:pt x="943263" y="5177153"/>
                  <a:pt x="864621" y="5193495"/>
                  <a:pt x="858268" y="5191980"/>
                </a:cubicBezTo>
                <a:lnTo>
                  <a:pt x="837539" y="5190795"/>
                </a:lnTo>
                <a:cubicBezTo>
                  <a:pt x="828231" y="5194124"/>
                  <a:pt x="821861" y="5194148"/>
                  <a:pt x="816808" y="5192713"/>
                </a:cubicBezTo>
                <a:lnTo>
                  <a:pt x="811505" y="5189887"/>
                </a:lnTo>
                <a:lnTo>
                  <a:pt x="797040" y="5190185"/>
                </a:lnTo>
                <a:lnTo>
                  <a:pt x="767900" y="5188030"/>
                </a:lnTo>
                <a:lnTo>
                  <a:pt x="763052" y="5190199"/>
                </a:lnTo>
                <a:lnTo>
                  <a:pt x="720046" y="5190951"/>
                </a:lnTo>
                <a:cubicBezTo>
                  <a:pt x="719946" y="5191362"/>
                  <a:pt x="719842" y="5191773"/>
                  <a:pt x="719741" y="5192184"/>
                </a:cubicBezTo>
                <a:cubicBezTo>
                  <a:pt x="718073" y="5194959"/>
                  <a:pt x="714995" y="5197041"/>
                  <a:pt x="708874" y="5197726"/>
                </a:cubicBezTo>
                <a:cubicBezTo>
                  <a:pt x="688383" y="5205624"/>
                  <a:pt x="618516" y="5232164"/>
                  <a:pt x="596791" y="5239570"/>
                </a:cubicBezTo>
                <a:cubicBezTo>
                  <a:pt x="586281" y="5240155"/>
                  <a:pt x="582713" y="5241759"/>
                  <a:pt x="578534" y="5242160"/>
                </a:cubicBezTo>
                <a:lnTo>
                  <a:pt x="571716" y="5241975"/>
                </a:lnTo>
                <a:cubicBezTo>
                  <a:pt x="549478" y="5248132"/>
                  <a:pt x="473048" y="5271969"/>
                  <a:pt x="445098" y="5279105"/>
                </a:cubicBezTo>
                <a:cubicBezTo>
                  <a:pt x="428064" y="5271634"/>
                  <a:pt x="415659" y="5276260"/>
                  <a:pt x="404014" y="5284790"/>
                </a:cubicBezTo>
                <a:cubicBezTo>
                  <a:pt x="366417" y="5284457"/>
                  <a:pt x="333819" y="5298130"/>
                  <a:pt x="292434" y="5304997"/>
                </a:cubicBezTo>
                <a:lnTo>
                  <a:pt x="118380" y="5355576"/>
                </a:lnTo>
                <a:cubicBezTo>
                  <a:pt x="72228" y="5364471"/>
                  <a:pt x="35254" y="5357009"/>
                  <a:pt x="15525" y="5358364"/>
                </a:cubicBezTo>
                <a:lnTo>
                  <a:pt x="1" y="5363704"/>
                </a:lnTo>
                <a:lnTo>
                  <a:pt x="1" y="5481433"/>
                </a:lnTo>
                <a:lnTo>
                  <a:pt x="0" y="548143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03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AE85C-7A76-2A03-ABB4-128D9EEB2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78" y="640823"/>
            <a:ext cx="4239491" cy="5583148"/>
          </a:xfrm>
        </p:spPr>
        <p:txBody>
          <a:bodyPr anchor="ctr">
            <a:normAutofit fontScale="90000"/>
          </a:bodyPr>
          <a:lstStyle/>
          <a:p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r>
              <a:rPr lang="en-US" sz="5400" dirty="0"/>
              <a:t>Key Concepts:</a:t>
            </a: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endParaRPr lang="en-US" sz="54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31E1A5A-2D3C-23E1-F25D-D63D45EEBE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432473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2409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7600FBC-ED0A-A72B-A184-74961EFD76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rcRect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792EE87-4150-454F-8312-283882EFB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9932"/>
            <a:ext cx="12191999" cy="4934490"/>
          </a:xfrm>
          <a:prstGeom prst="rect">
            <a:avLst/>
          </a:prstGeom>
          <a:gradFill flip="none" rotWithShape="1">
            <a:gsLst>
              <a:gs pos="50000">
                <a:srgbClr val="000000">
                  <a:alpha val="40784"/>
                </a:srgbClr>
              </a:gs>
              <a:gs pos="80000">
                <a:srgbClr val="000000">
                  <a:alpha val="28000"/>
                </a:srgbClr>
              </a:gs>
              <a:gs pos="0">
                <a:srgbClr val="000000">
                  <a:alpha val="0"/>
                </a:srgbClr>
              </a:gs>
              <a:gs pos="20000">
                <a:srgbClr val="000000">
                  <a:alpha val="2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0E7414-60F4-B944-4358-4C1590DFC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7040" y="1122362"/>
            <a:ext cx="8376514" cy="249429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>
                <a:solidFill>
                  <a:srgbClr val="FFFFFF"/>
                </a:solidFill>
                <a:ea typeface="Batang"/>
              </a:rPr>
              <a:t>The transatlantic Slave trad</a:t>
            </a:r>
            <a:r>
              <a:rPr lang="en-US">
                <a:solidFill>
                  <a:srgbClr val="FFFFFF"/>
                </a:solidFill>
                <a:ea typeface="Batang"/>
              </a:rPr>
              <a:t>e</a:t>
            </a:r>
            <a:br>
              <a:rPr lang="en-US">
                <a:solidFill>
                  <a:srgbClr val="FFFFFF"/>
                </a:solidFill>
                <a:ea typeface="Batang"/>
              </a:rPr>
            </a:br>
            <a:br>
              <a:rPr lang="en-US"/>
            </a:br>
            <a:br>
              <a:rPr lang="en-US"/>
            </a:br>
            <a:endParaRPr lang="en-US">
              <a:solidFill>
                <a:srgbClr val="FFFFFF"/>
              </a:solidFill>
            </a:endParaRPr>
          </a:p>
        </p:txBody>
      </p:sp>
      <p:sp useBgFill="1">
        <p:nvSpPr>
          <p:cNvPr id="30" name="Freeform: Shape 29">
            <a:extLst>
              <a:ext uri="{FF2B5EF4-FFF2-40B4-BE49-F238E27FC236}">
                <a16:creationId xmlns:a16="http://schemas.microsoft.com/office/drawing/2014/main" id="{EA21D066-7EC1-44B4-8CF9-85511FDFCA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-1"/>
            <a:ext cx="7890120" cy="735601"/>
          </a:xfrm>
          <a:custGeom>
            <a:avLst/>
            <a:gdLst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906706 w 10678681"/>
              <a:gd name="connsiteY64" fmla="*/ 1027961 h 1357700"/>
              <a:gd name="connsiteX65" fmla="*/ 6698313 w 10678681"/>
              <a:gd name="connsiteY65" fmla="*/ 1063249 h 1357700"/>
              <a:gd name="connsiteX66" fmla="*/ 6505317 w 10678681"/>
              <a:gd name="connsiteY66" fmla="*/ 1011686 h 1357700"/>
              <a:gd name="connsiteX67" fmla="*/ 6392549 w 10678681"/>
              <a:gd name="connsiteY67" fmla="*/ 1032948 h 1357700"/>
              <a:gd name="connsiteX68" fmla="*/ 6361470 w 10678681"/>
              <a:gd name="connsiteY68" fmla="*/ 1080572 h 1357700"/>
              <a:gd name="connsiteX69" fmla="*/ 6074811 w 10678681"/>
              <a:gd name="connsiteY69" fmla="*/ 1092701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28273 w 10678681"/>
              <a:gd name="connsiteY77" fmla="*/ 1152456 h 1357700"/>
              <a:gd name="connsiteX78" fmla="*/ 5667391 w 10678681"/>
              <a:gd name="connsiteY78" fmla="*/ 1161093 h 1357700"/>
              <a:gd name="connsiteX79" fmla="*/ 5572219 w 10678681"/>
              <a:gd name="connsiteY79" fmla="*/ 1173708 h 1357700"/>
              <a:gd name="connsiteX80" fmla="*/ 5537768 w 10678681"/>
              <a:gd name="connsiteY80" fmla="*/ 1190202 h 1357700"/>
              <a:gd name="connsiteX81" fmla="*/ 5488513 w 10678681"/>
              <a:gd name="connsiteY81" fmla="*/ 1205367 h 1357700"/>
              <a:gd name="connsiteX82" fmla="*/ 5402905 w 10678681"/>
              <a:gd name="connsiteY82" fmla="*/ 1241191 h 1357700"/>
              <a:gd name="connsiteX83" fmla="*/ 5285593 w 10678681"/>
              <a:gd name="connsiteY83" fmla="*/ 1273569 h 1357700"/>
              <a:gd name="connsiteX84" fmla="*/ 5192893 w 10678681"/>
              <a:gd name="connsiteY84" fmla="*/ 1247188 h 1357700"/>
              <a:gd name="connsiteX85" fmla="*/ 5186475 w 10678681"/>
              <a:gd name="connsiteY85" fmla="*/ 1257028 h 1357700"/>
              <a:gd name="connsiteX86" fmla="*/ 5126038 w 10678681"/>
              <a:gd name="connsiteY86" fmla="*/ 1263189 h 1357700"/>
              <a:gd name="connsiteX87" fmla="*/ 4905913 w 10678681"/>
              <a:gd name="connsiteY87" fmla="*/ 1224477 h 1357700"/>
              <a:gd name="connsiteX88" fmla="*/ 4788036 w 10678681"/>
              <a:gd name="connsiteY88" fmla="*/ 1238182 h 1357700"/>
              <a:gd name="connsiteX89" fmla="*/ 4747555 w 10678681"/>
              <a:gd name="connsiteY89" fmla="*/ 1252768 h 1357700"/>
              <a:gd name="connsiteX90" fmla="*/ 4679644 w 10678681"/>
              <a:gd name="connsiteY90" fmla="*/ 1276603 h 1357700"/>
              <a:gd name="connsiteX91" fmla="*/ 4632222 w 10678681"/>
              <a:gd name="connsiteY91" fmla="*/ 1318360 h 1357700"/>
              <a:gd name="connsiteX92" fmla="*/ 4617358 w 10678681"/>
              <a:gd name="connsiteY92" fmla="*/ 1327690 h 1357700"/>
              <a:gd name="connsiteX93" fmla="*/ 4589102 w 10678681"/>
              <a:gd name="connsiteY93" fmla="*/ 1321223 h 1357700"/>
              <a:gd name="connsiteX94" fmla="*/ 4578184 w 10678681"/>
              <a:gd name="connsiteY94" fmla="*/ 1326745 h 1357700"/>
              <a:gd name="connsiteX95" fmla="*/ 4574270 w 10678681"/>
              <a:gd name="connsiteY95" fmla="*/ 1325878 h 1357700"/>
              <a:gd name="connsiteX96" fmla="*/ 4564919 w 10678681"/>
              <a:gd name="connsiteY96" fmla="*/ 1325507 h 1357700"/>
              <a:gd name="connsiteX97" fmla="*/ 4566586 w 10678681"/>
              <a:gd name="connsiteY97" fmla="*/ 1316963 h 1357700"/>
              <a:gd name="connsiteX98" fmla="*/ 4556303 w 10678681"/>
              <a:gd name="connsiteY98" fmla="*/ 1300262 h 1357700"/>
              <a:gd name="connsiteX99" fmla="*/ 4502358 w 10678681"/>
              <a:gd name="connsiteY99" fmla="*/ 1302558 h 1357700"/>
              <a:gd name="connsiteX100" fmla="*/ 4498919 w 10678681"/>
              <a:gd name="connsiteY100" fmla="*/ 1312115 h 1357700"/>
              <a:gd name="connsiteX101" fmla="*/ 4492075 w 10678681"/>
              <a:gd name="connsiteY101" fmla="*/ 1313357 h 1357700"/>
              <a:gd name="connsiteX102" fmla="*/ 4487466 w 10678681"/>
              <a:gd name="connsiteY102" fmla="*/ 1304102 h 1357700"/>
              <a:gd name="connsiteX103" fmla="*/ 4398292 w 10678681"/>
              <a:gd name="connsiteY103" fmla="*/ 1278410 h 1357700"/>
              <a:gd name="connsiteX104" fmla="*/ 4278026 w 10678681"/>
              <a:gd name="connsiteY104" fmla="*/ 1259803 h 1357700"/>
              <a:gd name="connsiteX105" fmla="*/ 4188995 w 10678681"/>
              <a:gd name="connsiteY105" fmla="*/ 1296718 h 1357700"/>
              <a:gd name="connsiteX106" fmla="*/ 4181483 w 10678681"/>
              <a:gd name="connsiteY106" fmla="*/ 1287686 h 1357700"/>
              <a:gd name="connsiteX107" fmla="*/ 4120739 w 10678681"/>
              <a:gd name="connsiteY107" fmla="*/ 1288549 h 1357700"/>
              <a:gd name="connsiteX108" fmla="*/ 3906561 w 10678681"/>
              <a:gd name="connsiteY108" fmla="*/ 1352435 h 1357700"/>
              <a:gd name="connsiteX109" fmla="*/ 3787890 w 10678681"/>
              <a:gd name="connsiteY109" fmla="*/ 1352442 h 1357700"/>
              <a:gd name="connsiteX110" fmla="*/ 3745993 w 10678681"/>
              <a:gd name="connsiteY110" fmla="*/ 1342630 h 1357700"/>
              <a:gd name="connsiteX111" fmla="*/ 3675785 w 10678681"/>
              <a:gd name="connsiteY111" fmla="*/ 1326802 h 1357700"/>
              <a:gd name="connsiteX112" fmla="*/ 3623856 w 10678681"/>
              <a:gd name="connsiteY112" fmla="*/ 1290804 h 1357700"/>
              <a:gd name="connsiteX113" fmla="*/ 3564933 w 10678681"/>
              <a:gd name="connsiteY113" fmla="*/ 1287147 h 1357700"/>
              <a:gd name="connsiteX114" fmla="*/ 3550537 w 10678681"/>
              <a:gd name="connsiteY114" fmla="*/ 1317552 h 1357700"/>
              <a:gd name="connsiteX115" fmla="*/ 3487736 w 10678681"/>
              <a:gd name="connsiteY115" fmla="*/ 1303493 h 1357700"/>
              <a:gd name="connsiteX116" fmla="*/ 3392548 w 10678681"/>
              <a:gd name="connsiteY116" fmla="*/ 1278741 h 1357700"/>
              <a:gd name="connsiteX117" fmla="*/ 3337466 w 10678681"/>
              <a:gd name="connsiteY117" fmla="*/ 1272537 h 1357700"/>
              <a:gd name="connsiteX118" fmla="*/ 3187206 w 10678681"/>
              <a:gd name="connsiteY118" fmla="*/ 1246821 h 1357700"/>
              <a:gd name="connsiteX119" fmla="*/ 3036856 w 10678681"/>
              <a:gd name="connsiteY119" fmla="*/ 1214383 h 1357700"/>
              <a:gd name="connsiteX120" fmla="*/ 2948654 w 10678681"/>
              <a:gd name="connsiteY120" fmla="*/ 1157455 h 1357700"/>
              <a:gd name="connsiteX121" fmla="*/ 2824973 w 10678681"/>
              <a:gd name="connsiteY121" fmla="*/ 1134864 h 1357700"/>
              <a:gd name="connsiteX122" fmla="*/ 2804398 w 10678681"/>
              <a:gd name="connsiteY122" fmla="*/ 1125556 h 1357700"/>
              <a:gd name="connsiteX123" fmla="*/ 2775396 w 10678681"/>
              <a:gd name="connsiteY123" fmla="*/ 1130148 h 1357700"/>
              <a:gd name="connsiteX124" fmla="*/ 2659096 w 10678681"/>
              <a:gd name="connsiteY124" fmla="*/ 1150294 h 1357700"/>
              <a:gd name="connsiteX125" fmla="*/ 2567088 w 10678681"/>
              <a:gd name="connsiteY125" fmla="*/ 1181781 h 1357700"/>
              <a:gd name="connsiteX126" fmla="*/ 2454501 w 10678681"/>
              <a:gd name="connsiteY126" fmla="*/ 1155455 h 1357700"/>
              <a:gd name="connsiteX127" fmla="*/ 2385161 w 10678681"/>
              <a:gd name="connsiteY127" fmla="*/ 1161312 h 1357700"/>
              <a:gd name="connsiteX128" fmla="*/ 2270528 w 10678681"/>
              <a:gd name="connsiteY128" fmla="*/ 1204338 h 1357700"/>
              <a:gd name="connsiteX129" fmla="*/ 2121820 w 10678681"/>
              <a:gd name="connsiteY129" fmla="*/ 1187078 h 1357700"/>
              <a:gd name="connsiteX130" fmla="*/ 2092716 w 10678681"/>
              <a:gd name="connsiteY130" fmla="*/ 1139224 h 1357700"/>
              <a:gd name="connsiteX131" fmla="*/ 2052449 w 10678681"/>
              <a:gd name="connsiteY131" fmla="*/ 1109687 h 1357700"/>
              <a:gd name="connsiteX132" fmla="*/ 2032607 w 10678681"/>
              <a:gd name="connsiteY132" fmla="*/ 1175477 h 1357700"/>
              <a:gd name="connsiteX133" fmla="*/ 1901837 w 10678681"/>
              <a:gd name="connsiteY133" fmla="*/ 1221762 h 1357700"/>
              <a:gd name="connsiteX134" fmla="*/ 1836762 w 10678681"/>
              <a:gd name="connsiteY134" fmla="*/ 1237387 h 1357700"/>
              <a:gd name="connsiteX135" fmla="*/ 1735877 w 10678681"/>
              <a:gd name="connsiteY135" fmla="*/ 1246527 h 1357700"/>
              <a:gd name="connsiteX136" fmla="*/ 1705069 w 10678681"/>
              <a:gd name="connsiteY136" fmla="*/ 1251989 h 1357700"/>
              <a:gd name="connsiteX137" fmla="*/ 1397689 w 10678681"/>
              <a:gd name="connsiteY137" fmla="*/ 1336144 h 1357700"/>
              <a:gd name="connsiteX138" fmla="*/ 1220734 w 10678681"/>
              <a:gd name="connsiteY138" fmla="*/ 1257811 h 1357700"/>
              <a:gd name="connsiteX139" fmla="*/ 1021737 w 10678681"/>
              <a:gd name="connsiteY139" fmla="*/ 1238739 h 1357700"/>
              <a:gd name="connsiteX140" fmla="*/ 959820 w 10678681"/>
              <a:gd name="connsiteY140" fmla="*/ 1275863 h 1357700"/>
              <a:gd name="connsiteX141" fmla="*/ 929137 w 10678681"/>
              <a:gd name="connsiteY141" fmla="*/ 1273957 h 1357700"/>
              <a:gd name="connsiteX142" fmla="*/ 878849 w 10678681"/>
              <a:gd name="connsiteY142" fmla="*/ 1266740 h 1357700"/>
              <a:gd name="connsiteX143" fmla="*/ 800667 w 10678681"/>
              <a:gd name="connsiteY143" fmla="*/ 1282041 h 1357700"/>
              <a:gd name="connsiteX144" fmla="*/ 644906 w 10678681"/>
              <a:gd name="connsiteY144" fmla="*/ 1273685 h 1357700"/>
              <a:gd name="connsiteX145" fmla="*/ 379869 w 10678681"/>
              <a:gd name="connsiteY145" fmla="*/ 1339165 h 1357700"/>
              <a:gd name="connsiteX146" fmla="*/ 137696 w 10678681"/>
              <a:gd name="connsiteY146" fmla="*/ 1319217 h 1357700"/>
              <a:gd name="connsiteX147" fmla="*/ 54250 w 10678681"/>
              <a:gd name="connsiteY147" fmla="*/ 1315838 h 1357700"/>
              <a:gd name="connsiteX148" fmla="*/ 28042 w 10678681"/>
              <a:gd name="connsiteY148" fmla="*/ 1297822 h 1357700"/>
              <a:gd name="connsiteX149" fmla="*/ 0 w 10678681"/>
              <a:gd name="connsiteY149" fmla="*/ 1294612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906706 w 10678681"/>
              <a:gd name="connsiteY64" fmla="*/ 1027961 h 1357700"/>
              <a:gd name="connsiteX65" fmla="*/ 6698313 w 10678681"/>
              <a:gd name="connsiteY65" fmla="*/ 1063249 h 1357700"/>
              <a:gd name="connsiteX66" fmla="*/ 6505317 w 10678681"/>
              <a:gd name="connsiteY66" fmla="*/ 1011686 h 1357700"/>
              <a:gd name="connsiteX67" fmla="*/ 6392549 w 10678681"/>
              <a:gd name="connsiteY67" fmla="*/ 1032948 h 1357700"/>
              <a:gd name="connsiteX68" fmla="*/ 6361470 w 10678681"/>
              <a:gd name="connsiteY68" fmla="*/ 1080572 h 1357700"/>
              <a:gd name="connsiteX69" fmla="*/ 6074811 w 10678681"/>
              <a:gd name="connsiteY69" fmla="*/ 1092701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28273 w 10678681"/>
              <a:gd name="connsiteY77" fmla="*/ 1152456 h 1357700"/>
              <a:gd name="connsiteX78" fmla="*/ 5667391 w 10678681"/>
              <a:gd name="connsiteY78" fmla="*/ 1161093 h 1357700"/>
              <a:gd name="connsiteX79" fmla="*/ 5572219 w 10678681"/>
              <a:gd name="connsiteY79" fmla="*/ 1173708 h 1357700"/>
              <a:gd name="connsiteX80" fmla="*/ 5537768 w 10678681"/>
              <a:gd name="connsiteY80" fmla="*/ 1190202 h 1357700"/>
              <a:gd name="connsiteX81" fmla="*/ 5488513 w 10678681"/>
              <a:gd name="connsiteY81" fmla="*/ 1205367 h 1357700"/>
              <a:gd name="connsiteX82" fmla="*/ 5402905 w 10678681"/>
              <a:gd name="connsiteY82" fmla="*/ 1241191 h 1357700"/>
              <a:gd name="connsiteX83" fmla="*/ 5285593 w 10678681"/>
              <a:gd name="connsiteY83" fmla="*/ 1273569 h 1357700"/>
              <a:gd name="connsiteX84" fmla="*/ 5192893 w 10678681"/>
              <a:gd name="connsiteY84" fmla="*/ 1247188 h 1357700"/>
              <a:gd name="connsiteX85" fmla="*/ 5186475 w 10678681"/>
              <a:gd name="connsiteY85" fmla="*/ 1257028 h 1357700"/>
              <a:gd name="connsiteX86" fmla="*/ 5126038 w 10678681"/>
              <a:gd name="connsiteY86" fmla="*/ 1263189 h 1357700"/>
              <a:gd name="connsiteX87" fmla="*/ 4905913 w 10678681"/>
              <a:gd name="connsiteY87" fmla="*/ 1224477 h 1357700"/>
              <a:gd name="connsiteX88" fmla="*/ 4788036 w 10678681"/>
              <a:gd name="connsiteY88" fmla="*/ 1238182 h 1357700"/>
              <a:gd name="connsiteX89" fmla="*/ 4747555 w 10678681"/>
              <a:gd name="connsiteY89" fmla="*/ 1252768 h 1357700"/>
              <a:gd name="connsiteX90" fmla="*/ 4679644 w 10678681"/>
              <a:gd name="connsiteY90" fmla="*/ 1276603 h 1357700"/>
              <a:gd name="connsiteX91" fmla="*/ 4632222 w 10678681"/>
              <a:gd name="connsiteY91" fmla="*/ 1318360 h 1357700"/>
              <a:gd name="connsiteX92" fmla="*/ 4617358 w 10678681"/>
              <a:gd name="connsiteY92" fmla="*/ 1327690 h 1357700"/>
              <a:gd name="connsiteX93" fmla="*/ 4589102 w 10678681"/>
              <a:gd name="connsiteY93" fmla="*/ 1321223 h 1357700"/>
              <a:gd name="connsiteX94" fmla="*/ 4578184 w 10678681"/>
              <a:gd name="connsiteY94" fmla="*/ 1326745 h 1357700"/>
              <a:gd name="connsiteX95" fmla="*/ 4574270 w 10678681"/>
              <a:gd name="connsiteY95" fmla="*/ 1325878 h 1357700"/>
              <a:gd name="connsiteX96" fmla="*/ 4564919 w 10678681"/>
              <a:gd name="connsiteY96" fmla="*/ 1325507 h 1357700"/>
              <a:gd name="connsiteX97" fmla="*/ 4566586 w 10678681"/>
              <a:gd name="connsiteY97" fmla="*/ 1316963 h 1357700"/>
              <a:gd name="connsiteX98" fmla="*/ 4556303 w 10678681"/>
              <a:gd name="connsiteY98" fmla="*/ 1300262 h 1357700"/>
              <a:gd name="connsiteX99" fmla="*/ 4502358 w 10678681"/>
              <a:gd name="connsiteY99" fmla="*/ 1302558 h 1357700"/>
              <a:gd name="connsiteX100" fmla="*/ 4498919 w 10678681"/>
              <a:gd name="connsiteY100" fmla="*/ 1312115 h 1357700"/>
              <a:gd name="connsiteX101" fmla="*/ 4492075 w 10678681"/>
              <a:gd name="connsiteY101" fmla="*/ 1313357 h 1357700"/>
              <a:gd name="connsiteX102" fmla="*/ 4487466 w 10678681"/>
              <a:gd name="connsiteY102" fmla="*/ 1304102 h 1357700"/>
              <a:gd name="connsiteX103" fmla="*/ 4398292 w 10678681"/>
              <a:gd name="connsiteY103" fmla="*/ 1278410 h 1357700"/>
              <a:gd name="connsiteX104" fmla="*/ 4278026 w 10678681"/>
              <a:gd name="connsiteY104" fmla="*/ 1259803 h 1357700"/>
              <a:gd name="connsiteX105" fmla="*/ 4188995 w 10678681"/>
              <a:gd name="connsiteY105" fmla="*/ 1296718 h 1357700"/>
              <a:gd name="connsiteX106" fmla="*/ 4181483 w 10678681"/>
              <a:gd name="connsiteY106" fmla="*/ 1287686 h 1357700"/>
              <a:gd name="connsiteX107" fmla="*/ 4120739 w 10678681"/>
              <a:gd name="connsiteY107" fmla="*/ 1288549 h 1357700"/>
              <a:gd name="connsiteX108" fmla="*/ 3906561 w 10678681"/>
              <a:gd name="connsiteY108" fmla="*/ 1352435 h 1357700"/>
              <a:gd name="connsiteX109" fmla="*/ 3787890 w 10678681"/>
              <a:gd name="connsiteY109" fmla="*/ 1352442 h 1357700"/>
              <a:gd name="connsiteX110" fmla="*/ 3745993 w 10678681"/>
              <a:gd name="connsiteY110" fmla="*/ 1342630 h 1357700"/>
              <a:gd name="connsiteX111" fmla="*/ 3675785 w 10678681"/>
              <a:gd name="connsiteY111" fmla="*/ 1326802 h 1357700"/>
              <a:gd name="connsiteX112" fmla="*/ 3623856 w 10678681"/>
              <a:gd name="connsiteY112" fmla="*/ 1290804 h 1357700"/>
              <a:gd name="connsiteX113" fmla="*/ 3564933 w 10678681"/>
              <a:gd name="connsiteY113" fmla="*/ 1287147 h 1357700"/>
              <a:gd name="connsiteX114" fmla="*/ 3550537 w 10678681"/>
              <a:gd name="connsiteY114" fmla="*/ 1317552 h 1357700"/>
              <a:gd name="connsiteX115" fmla="*/ 3487736 w 10678681"/>
              <a:gd name="connsiteY115" fmla="*/ 1303493 h 1357700"/>
              <a:gd name="connsiteX116" fmla="*/ 3392548 w 10678681"/>
              <a:gd name="connsiteY116" fmla="*/ 1278741 h 1357700"/>
              <a:gd name="connsiteX117" fmla="*/ 3337466 w 10678681"/>
              <a:gd name="connsiteY117" fmla="*/ 1272537 h 1357700"/>
              <a:gd name="connsiteX118" fmla="*/ 3187206 w 10678681"/>
              <a:gd name="connsiteY118" fmla="*/ 1246821 h 1357700"/>
              <a:gd name="connsiteX119" fmla="*/ 3036856 w 10678681"/>
              <a:gd name="connsiteY119" fmla="*/ 1214383 h 1357700"/>
              <a:gd name="connsiteX120" fmla="*/ 2948654 w 10678681"/>
              <a:gd name="connsiteY120" fmla="*/ 1157455 h 1357700"/>
              <a:gd name="connsiteX121" fmla="*/ 2824973 w 10678681"/>
              <a:gd name="connsiteY121" fmla="*/ 1134864 h 1357700"/>
              <a:gd name="connsiteX122" fmla="*/ 2804398 w 10678681"/>
              <a:gd name="connsiteY122" fmla="*/ 1125556 h 1357700"/>
              <a:gd name="connsiteX123" fmla="*/ 2775396 w 10678681"/>
              <a:gd name="connsiteY123" fmla="*/ 1130148 h 1357700"/>
              <a:gd name="connsiteX124" fmla="*/ 2659096 w 10678681"/>
              <a:gd name="connsiteY124" fmla="*/ 1150294 h 1357700"/>
              <a:gd name="connsiteX125" fmla="*/ 2567088 w 10678681"/>
              <a:gd name="connsiteY125" fmla="*/ 1181781 h 1357700"/>
              <a:gd name="connsiteX126" fmla="*/ 2454501 w 10678681"/>
              <a:gd name="connsiteY126" fmla="*/ 1155455 h 1357700"/>
              <a:gd name="connsiteX127" fmla="*/ 2385161 w 10678681"/>
              <a:gd name="connsiteY127" fmla="*/ 1161312 h 1357700"/>
              <a:gd name="connsiteX128" fmla="*/ 2270528 w 10678681"/>
              <a:gd name="connsiteY128" fmla="*/ 1204338 h 1357700"/>
              <a:gd name="connsiteX129" fmla="*/ 2121820 w 10678681"/>
              <a:gd name="connsiteY129" fmla="*/ 1187078 h 1357700"/>
              <a:gd name="connsiteX130" fmla="*/ 2092716 w 10678681"/>
              <a:gd name="connsiteY130" fmla="*/ 1139224 h 1357700"/>
              <a:gd name="connsiteX131" fmla="*/ 2052449 w 10678681"/>
              <a:gd name="connsiteY131" fmla="*/ 1109687 h 1357700"/>
              <a:gd name="connsiteX132" fmla="*/ 2032607 w 10678681"/>
              <a:gd name="connsiteY132" fmla="*/ 1175477 h 1357700"/>
              <a:gd name="connsiteX133" fmla="*/ 1901837 w 10678681"/>
              <a:gd name="connsiteY133" fmla="*/ 1221762 h 1357700"/>
              <a:gd name="connsiteX134" fmla="*/ 1836762 w 10678681"/>
              <a:gd name="connsiteY134" fmla="*/ 1237387 h 1357700"/>
              <a:gd name="connsiteX135" fmla="*/ 1735877 w 10678681"/>
              <a:gd name="connsiteY135" fmla="*/ 1246527 h 1357700"/>
              <a:gd name="connsiteX136" fmla="*/ 1705069 w 10678681"/>
              <a:gd name="connsiteY136" fmla="*/ 1251989 h 1357700"/>
              <a:gd name="connsiteX137" fmla="*/ 1397689 w 10678681"/>
              <a:gd name="connsiteY137" fmla="*/ 1336144 h 1357700"/>
              <a:gd name="connsiteX138" fmla="*/ 1220734 w 10678681"/>
              <a:gd name="connsiteY138" fmla="*/ 1257811 h 1357700"/>
              <a:gd name="connsiteX139" fmla="*/ 1021737 w 10678681"/>
              <a:gd name="connsiteY139" fmla="*/ 1238739 h 1357700"/>
              <a:gd name="connsiteX140" fmla="*/ 959820 w 10678681"/>
              <a:gd name="connsiteY140" fmla="*/ 1275863 h 1357700"/>
              <a:gd name="connsiteX141" fmla="*/ 929137 w 10678681"/>
              <a:gd name="connsiteY141" fmla="*/ 1273957 h 1357700"/>
              <a:gd name="connsiteX142" fmla="*/ 878849 w 10678681"/>
              <a:gd name="connsiteY142" fmla="*/ 1266740 h 1357700"/>
              <a:gd name="connsiteX143" fmla="*/ 800667 w 10678681"/>
              <a:gd name="connsiteY143" fmla="*/ 1282041 h 1357700"/>
              <a:gd name="connsiteX144" fmla="*/ 644906 w 10678681"/>
              <a:gd name="connsiteY144" fmla="*/ 1273685 h 1357700"/>
              <a:gd name="connsiteX145" fmla="*/ 379869 w 10678681"/>
              <a:gd name="connsiteY145" fmla="*/ 1339165 h 1357700"/>
              <a:gd name="connsiteX146" fmla="*/ 137696 w 10678681"/>
              <a:gd name="connsiteY146" fmla="*/ 1319217 h 1357700"/>
              <a:gd name="connsiteX147" fmla="*/ 54250 w 10678681"/>
              <a:gd name="connsiteY147" fmla="*/ 1315838 h 1357700"/>
              <a:gd name="connsiteX148" fmla="*/ 28042 w 10678681"/>
              <a:gd name="connsiteY148" fmla="*/ 1297822 h 1357700"/>
              <a:gd name="connsiteX149" fmla="*/ 0 w 10678681"/>
              <a:gd name="connsiteY149" fmla="*/ 1294612 h 1357700"/>
              <a:gd name="connsiteX150" fmla="*/ 0 w 10678681"/>
              <a:gd name="connsiteY150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05317 w 10678681"/>
              <a:gd name="connsiteY66" fmla="*/ 1011686 h 1357700"/>
              <a:gd name="connsiteX67" fmla="*/ 6392549 w 10678681"/>
              <a:gd name="connsiteY67" fmla="*/ 1032948 h 1357700"/>
              <a:gd name="connsiteX68" fmla="*/ 6361470 w 10678681"/>
              <a:gd name="connsiteY68" fmla="*/ 1080572 h 1357700"/>
              <a:gd name="connsiteX69" fmla="*/ 6074811 w 10678681"/>
              <a:gd name="connsiteY69" fmla="*/ 1092701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28273 w 10678681"/>
              <a:gd name="connsiteY77" fmla="*/ 1152456 h 1357700"/>
              <a:gd name="connsiteX78" fmla="*/ 5667391 w 10678681"/>
              <a:gd name="connsiteY78" fmla="*/ 1161093 h 1357700"/>
              <a:gd name="connsiteX79" fmla="*/ 5572219 w 10678681"/>
              <a:gd name="connsiteY79" fmla="*/ 1173708 h 1357700"/>
              <a:gd name="connsiteX80" fmla="*/ 5537768 w 10678681"/>
              <a:gd name="connsiteY80" fmla="*/ 1190202 h 1357700"/>
              <a:gd name="connsiteX81" fmla="*/ 5488513 w 10678681"/>
              <a:gd name="connsiteY81" fmla="*/ 1205367 h 1357700"/>
              <a:gd name="connsiteX82" fmla="*/ 5402905 w 10678681"/>
              <a:gd name="connsiteY82" fmla="*/ 1241191 h 1357700"/>
              <a:gd name="connsiteX83" fmla="*/ 5285593 w 10678681"/>
              <a:gd name="connsiteY83" fmla="*/ 1273569 h 1357700"/>
              <a:gd name="connsiteX84" fmla="*/ 5192893 w 10678681"/>
              <a:gd name="connsiteY84" fmla="*/ 1247188 h 1357700"/>
              <a:gd name="connsiteX85" fmla="*/ 5186475 w 10678681"/>
              <a:gd name="connsiteY85" fmla="*/ 1257028 h 1357700"/>
              <a:gd name="connsiteX86" fmla="*/ 5126038 w 10678681"/>
              <a:gd name="connsiteY86" fmla="*/ 1263189 h 1357700"/>
              <a:gd name="connsiteX87" fmla="*/ 4905913 w 10678681"/>
              <a:gd name="connsiteY87" fmla="*/ 1224477 h 1357700"/>
              <a:gd name="connsiteX88" fmla="*/ 4788036 w 10678681"/>
              <a:gd name="connsiteY88" fmla="*/ 1238182 h 1357700"/>
              <a:gd name="connsiteX89" fmla="*/ 4747555 w 10678681"/>
              <a:gd name="connsiteY89" fmla="*/ 1252768 h 1357700"/>
              <a:gd name="connsiteX90" fmla="*/ 4679644 w 10678681"/>
              <a:gd name="connsiteY90" fmla="*/ 1276603 h 1357700"/>
              <a:gd name="connsiteX91" fmla="*/ 4632222 w 10678681"/>
              <a:gd name="connsiteY91" fmla="*/ 1318360 h 1357700"/>
              <a:gd name="connsiteX92" fmla="*/ 4617358 w 10678681"/>
              <a:gd name="connsiteY92" fmla="*/ 1327690 h 1357700"/>
              <a:gd name="connsiteX93" fmla="*/ 4589102 w 10678681"/>
              <a:gd name="connsiteY93" fmla="*/ 1321223 h 1357700"/>
              <a:gd name="connsiteX94" fmla="*/ 4578184 w 10678681"/>
              <a:gd name="connsiteY94" fmla="*/ 1326745 h 1357700"/>
              <a:gd name="connsiteX95" fmla="*/ 4574270 w 10678681"/>
              <a:gd name="connsiteY95" fmla="*/ 1325878 h 1357700"/>
              <a:gd name="connsiteX96" fmla="*/ 4564919 w 10678681"/>
              <a:gd name="connsiteY96" fmla="*/ 1325507 h 1357700"/>
              <a:gd name="connsiteX97" fmla="*/ 4566586 w 10678681"/>
              <a:gd name="connsiteY97" fmla="*/ 1316963 h 1357700"/>
              <a:gd name="connsiteX98" fmla="*/ 4556303 w 10678681"/>
              <a:gd name="connsiteY98" fmla="*/ 1300262 h 1357700"/>
              <a:gd name="connsiteX99" fmla="*/ 4502358 w 10678681"/>
              <a:gd name="connsiteY99" fmla="*/ 1302558 h 1357700"/>
              <a:gd name="connsiteX100" fmla="*/ 4498919 w 10678681"/>
              <a:gd name="connsiteY100" fmla="*/ 1312115 h 1357700"/>
              <a:gd name="connsiteX101" fmla="*/ 4492075 w 10678681"/>
              <a:gd name="connsiteY101" fmla="*/ 1313357 h 1357700"/>
              <a:gd name="connsiteX102" fmla="*/ 4487466 w 10678681"/>
              <a:gd name="connsiteY102" fmla="*/ 1304102 h 1357700"/>
              <a:gd name="connsiteX103" fmla="*/ 4398292 w 10678681"/>
              <a:gd name="connsiteY103" fmla="*/ 1278410 h 1357700"/>
              <a:gd name="connsiteX104" fmla="*/ 4278026 w 10678681"/>
              <a:gd name="connsiteY104" fmla="*/ 1259803 h 1357700"/>
              <a:gd name="connsiteX105" fmla="*/ 4188995 w 10678681"/>
              <a:gd name="connsiteY105" fmla="*/ 1296718 h 1357700"/>
              <a:gd name="connsiteX106" fmla="*/ 4181483 w 10678681"/>
              <a:gd name="connsiteY106" fmla="*/ 1287686 h 1357700"/>
              <a:gd name="connsiteX107" fmla="*/ 4120739 w 10678681"/>
              <a:gd name="connsiteY107" fmla="*/ 1288549 h 1357700"/>
              <a:gd name="connsiteX108" fmla="*/ 3906561 w 10678681"/>
              <a:gd name="connsiteY108" fmla="*/ 1352435 h 1357700"/>
              <a:gd name="connsiteX109" fmla="*/ 3787890 w 10678681"/>
              <a:gd name="connsiteY109" fmla="*/ 1352442 h 1357700"/>
              <a:gd name="connsiteX110" fmla="*/ 3745993 w 10678681"/>
              <a:gd name="connsiteY110" fmla="*/ 1342630 h 1357700"/>
              <a:gd name="connsiteX111" fmla="*/ 3675785 w 10678681"/>
              <a:gd name="connsiteY111" fmla="*/ 1326802 h 1357700"/>
              <a:gd name="connsiteX112" fmla="*/ 3623856 w 10678681"/>
              <a:gd name="connsiteY112" fmla="*/ 1290804 h 1357700"/>
              <a:gd name="connsiteX113" fmla="*/ 3564933 w 10678681"/>
              <a:gd name="connsiteY113" fmla="*/ 1287147 h 1357700"/>
              <a:gd name="connsiteX114" fmla="*/ 3550537 w 10678681"/>
              <a:gd name="connsiteY114" fmla="*/ 1317552 h 1357700"/>
              <a:gd name="connsiteX115" fmla="*/ 3487736 w 10678681"/>
              <a:gd name="connsiteY115" fmla="*/ 1303493 h 1357700"/>
              <a:gd name="connsiteX116" fmla="*/ 3392548 w 10678681"/>
              <a:gd name="connsiteY116" fmla="*/ 1278741 h 1357700"/>
              <a:gd name="connsiteX117" fmla="*/ 3337466 w 10678681"/>
              <a:gd name="connsiteY117" fmla="*/ 1272537 h 1357700"/>
              <a:gd name="connsiteX118" fmla="*/ 3187206 w 10678681"/>
              <a:gd name="connsiteY118" fmla="*/ 1246821 h 1357700"/>
              <a:gd name="connsiteX119" fmla="*/ 3036856 w 10678681"/>
              <a:gd name="connsiteY119" fmla="*/ 1214383 h 1357700"/>
              <a:gd name="connsiteX120" fmla="*/ 2948654 w 10678681"/>
              <a:gd name="connsiteY120" fmla="*/ 1157455 h 1357700"/>
              <a:gd name="connsiteX121" fmla="*/ 2824973 w 10678681"/>
              <a:gd name="connsiteY121" fmla="*/ 1134864 h 1357700"/>
              <a:gd name="connsiteX122" fmla="*/ 2804398 w 10678681"/>
              <a:gd name="connsiteY122" fmla="*/ 1125556 h 1357700"/>
              <a:gd name="connsiteX123" fmla="*/ 2775396 w 10678681"/>
              <a:gd name="connsiteY123" fmla="*/ 1130148 h 1357700"/>
              <a:gd name="connsiteX124" fmla="*/ 2659096 w 10678681"/>
              <a:gd name="connsiteY124" fmla="*/ 1150294 h 1357700"/>
              <a:gd name="connsiteX125" fmla="*/ 2567088 w 10678681"/>
              <a:gd name="connsiteY125" fmla="*/ 1181781 h 1357700"/>
              <a:gd name="connsiteX126" fmla="*/ 2454501 w 10678681"/>
              <a:gd name="connsiteY126" fmla="*/ 1155455 h 1357700"/>
              <a:gd name="connsiteX127" fmla="*/ 2385161 w 10678681"/>
              <a:gd name="connsiteY127" fmla="*/ 1161312 h 1357700"/>
              <a:gd name="connsiteX128" fmla="*/ 2270528 w 10678681"/>
              <a:gd name="connsiteY128" fmla="*/ 1204338 h 1357700"/>
              <a:gd name="connsiteX129" fmla="*/ 2121820 w 10678681"/>
              <a:gd name="connsiteY129" fmla="*/ 1187078 h 1357700"/>
              <a:gd name="connsiteX130" fmla="*/ 2092716 w 10678681"/>
              <a:gd name="connsiteY130" fmla="*/ 1139224 h 1357700"/>
              <a:gd name="connsiteX131" fmla="*/ 2052449 w 10678681"/>
              <a:gd name="connsiteY131" fmla="*/ 1109687 h 1357700"/>
              <a:gd name="connsiteX132" fmla="*/ 2032607 w 10678681"/>
              <a:gd name="connsiteY132" fmla="*/ 1175477 h 1357700"/>
              <a:gd name="connsiteX133" fmla="*/ 1901837 w 10678681"/>
              <a:gd name="connsiteY133" fmla="*/ 1221762 h 1357700"/>
              <a:gd name="connsiteX134" fmla="*/ 1836762 w 10678681"/>
              <a:gd name="connsiteY134" fmla="*/ 1237387 h 1357700"/>
              <a:gd name="connsiteX135" fmla="*/ 1735877 w 10678681"/>
              <a:gd name="connsiteY135" fmla="*/ 1246527 h 1357700"/>
              <a:gd name="connsiteX136" fmla="*/ 1705069 w 10678681"/>
              <a:gd name="connsiteY136" fmla="*/ 1251989 h 1357700"/>
              <a:gd name="connsiteX137" fmla="*/ 1397689 w 10678681"/>
              <a:gd name="connsiteY137" fmla="*/ 1336144 h 1357700"/>
              <a:gd name="connsiteX138" fmla="*/ 1220734 w 10678681"/>
              <a:gd name="connsiteY138" fmla="*/ 1257811 h 1357700"/>
              <a:gd name="connsiteX139" fmla="*/ 1021737 w 10678681"/>
              <a:gd name="connsiteY139" fmla="*/ 1238739 h 1357700"/>
              <a:gd name="connsiteX140" fmla="*/ 959820 w 10678681"/>
              <a:gd name="connsiteY140" fmla="*/ 1275863 h 1357700"/>
              <a:gd name="connsiteX141" fmla="*/ 929137 w 10678681"/>
              <a:gd name="connsiteY141" fmla="*/ 1273957 h 1357700"/>
              <a:gd name="connsiteX142" fmla="*/ 878849 w 10678681"/>
              <a:gd name="connsiteY142" fmla="*/ 1266740 h 1357700"/>
              <a:gd name="connsiteX143" fmla="*/ 800667 w 10678681"/>
              <a:gd name="connsiteY143" fmla="*/ 1282041 h 1357700"/>
              <a:gd name="connsiteX144" fmla="*/ 644906 w 10678681"/>
              <a:gd name="connsiteY144" fmla="*/ 1273685 h 1357700"/>
              <a:gd name="connsiteX145" fmla="*/ 379869 w 10678681"/>
              <a:gd name="connsiteY145" fmla="*/ 1339165 h 1357700"/>
              <a:gd name="connsiteX146" fmla="*/ 137696 w 10678681"/>
              <a:gd name="connsiteY146" fmla="*/ 1319217 h 1357700"/>
              <a:gd name="connsiteX147" fmla="*/ 54250 w 10678681"/>
              <a:gd name="connsiteY147" fmla="*/ 1315838 h 1357700"/>
              <a:gd name="connsiteX148" fmla="*/ 28042 w 10678681"/>
              <a:gd name="connsiteY148" fmla="*/ 1297822 h 1357700"/>
              <a:gd name="connsiteX149" fmla="*/ 0 w 10678681"/>
              <a:gd name="connsiteY149" fmla="*/ 1294612 h 1357700"/>
              <a:gd name="connsiteX150" fmla="*/ 0 w 10678681"/>
              <a:gd name="connsiteY150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392549 w 10678681"/>
              <a:gd name="connsiteY67" fmla="*/ 1032948 h 1357700"/>
              <a:gd name="connsiteX68" fmla="*/ 6361470 w 10678681"/>
              <a:gd name="connsiteY68" fmla="*/ 1080572 h 1357700"/>
              <a:gd name="connsiteX69" fmla="*/ 6074811 w 10678681"/>
              <a:gd name="connsiteY69" fmla="*/ 1092701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28273 w 10678681"/>
              <a:gd name="connsiteY77" fmla="*/ 1152456 h 1357700"/>
              <a:gd name="connsiteX78" fmla="*/ 5667391 w 10678681"/>
              <a:gd name="connsiteY78" fmla="*/ 1161093 h 1357700"/>
              <a:gd name="connsiteX79" fmla="*/ 5572219 w 10678681"/>
              <a:gd name="connsiteY79" fmla="*/ 1173708 h 1357700"/>
              <a:gd name="connsiteX80" fmla="*/ 5537768 w 10678681"/>
              <a:gd name="connsiteY80" fmla="*/ 1190202 h 1357700"/>
              <a:gd name="connsiteX81" fmla="*/ 5488513 w 10678681"/>
              <a:gd name="connsiteY81" fmla="*/ 1205367 h 1357700"/>
              <a:gd name="connsiteX82" fmla="*/ 5402905 w 10678681"/>
              <a:gd name="connsiteY82" fmla="*/ 1241191 h 1357700"/>
              <a:gd name="connsiteX83" fmla="*/ 5285593 w 10678681"/>
              <a:gd name="connsiteY83" fmla="*/ 1273569 h 1357700"/>
              <a:gd name="connsiteX84" fmla="*/ 5192893 w 10678681"/>
              <a:gd name="connsiteY84" fmla="*/ 1247188 h 1357700"/>
              <a:gd name="connsiteX85" fmla="*/ 5186475 w 10678681"/>
              <a:gd name="connsiteY85" fmla="*/ 1257028 h 1357700"/>
              <a:gd name="connsiteX86" fmla="*/ 5126038 w 10678681"/>
              <a:gd name="connsiteY86" fmla="*/ 1263189 h 1357700"/>
              <a:gd name="connsiteX87" fmla="*/ 4905913 w 10678681"/>
              <a:gd name="connsiteY87" fmla="*/ 1224477 h 1357700"/>
              <a:gd name="connsiteX88" fmla="*/ 4788036 w 10678681"/>
              <a:gd name="connsiteY88" fmla="*/ 1238182 h 1357700"/>
              <a:gd name="connsiteX89" fmla="*/ 4747555 w 10678681"/>
              <a:gd name="connsiteY89" fmla="*/ 1252768 h 1357700"/>
              <a:gd name="connsiteX90" fmla="*/ 4679644 w 10678681"/>
              <a:gd name="connsiteY90" fmla="*/ 1276603 h 1357700"/>
              <a:gd name="connsiteX91" fmla="*/ 4632222 w 10678681"/>
              <a:gd name="connsiteY91" fmla="*/ 1318360 h 1357700"/>
              <a:gd name="connsiteX92" fmla="*/ 4617358 w 10678681"/>
              <a:gd name="connsiteY92" fmla="*/ 1327690 h 1357700"/>
              <a:gd name="connsiteX93" fmla="*/ 4589102 w 10678681"/>
              <a:gd name="connsiteY93" fmla="*/ 1321223 h 1357700"/>
              <a:gd name="connsiteX94" fmla="*/ 4578184 w 10678681"/>
              <a:gd name="connsiteY94" fmla="*/ 1326745 h 1357700"/>
              <a:gd name="connsiteX95" fmla="*/ 4574270 w 10678681"/>
              <a:gd name="connsiteY95" fmla="*/ 1325878 h 1357700"/>
              <a:gd name="connsiteX96" fmla="*/ 4564919 w 10678681"/>
              <a:gd name="connsiteY96" fmla="*/ 1325507 h 1357700"/>
              <a:gd name="connsiteX97" fmla="*/ 4566586 w 10678681"/>
              <a:gd name="connsiteY97" fmla="*/ 1316963 h 1357700"/>
              <a:gd name="connsiteX98" fmla="*/ 4556303 w 10678681"/>
              <a:gd name="connsiteY98" fmla="*/ 1300262 h 1357700"/>
              <a:gd name="connsiteX99" fmla="*/ 4502358 w 10678681"/>
              <a:gd name="connsiteY99" fmla="*/ 1302558 h 1357700"/>
              <a:gd name="connsiteX100" fmla="*/ 4498919 w 10678681"/>
              <a:gd name="connsiteY100" fmla="*/ 1312115 h 1357700"/>
              <a:gd name="connsiteX101" fmla="*/ 4492075 w 10678681"/>
              <a:gd name="connsiteY101" fmla="*/ 1313357 h 1357700"/>
              <a:gd name="connsiteX102" fmla="*/ 4487466 w 10678681"/>
              <a:gd name="connsiteY102" fmla="*/ 1304102 h 1357700"/>
              <a:gd name="connsiteX103" fmla="*/ 4398292 w 10678681"/>
              <a:gd name="connsiteY103" fmla="*/ 1278410 h 1357700"/>
              <a:gd name="connsiteX104" fmla="*/ 4278026 w 10678681"/>
              <a:gd name="connsiteY104" fmla="*/ 1259803 h 1357700"/>
              <a:gd name="connsiteX105" fmla="*/ 4188995 w 10678681"/>
              <a:gd name="connsiteY105" fmla="*/ 1296718 h 1357700"/>
              <a:gd name="connsiteX106" fmla="*/ 4181483 w 10678681"/>
              <a:gd name="connsiteY106" fmla="*/ 1287686 h 1357700"/>
              <a:gd name="connsiteX107" fmla="*/ 4120739 w 10678681"/>
              <a:gd name="connsiteY107" fmla="*/ 1288549 h 1357700"/>
              <a:gd name="connsiteX108" fmla="*/ 3906561 w 10678681"/>
              <a:gd name="connsiteY108" fmla="*/ 1352435 h 1357700"/>
              <a:gd name="connsiteX109" fmla="*/ 3787890 w 10678681"/>
              <a:gd name="connsiteY109" fmla="*/ 1352442 h 1357700"/>
              <a:gd name="connsiteX110" fmla="*/ 3745993 w 10678681"/>
              <a:gd name="connsiteY110" fmla="*/ 1342630 h 1357700"/>
              <a:gd name="connsiteX111" fmla="*/ 3675785 w 10678681"/>
              <a:gd name="connsiteY111" fmla="*/ 1326802 h 1357700"/>
              <a:gd name="connsiteX112" fmla="*/ 3623856 w 10678681"/>
              <a:gd name="connsiteY112" fmla="*/ 1290804 h 1357700"/>
              <a:gd name="connsiteX113" fmla="*/ 3564933 w 10678681"/>
              <a:gd name="connsiteY113" fmla="*/ 1287147 h 1357700"/>
              <a:gd name="connsiteX114" fmla="*/ 3550537 w 10678681"/>
              <a:gd name="connsiteY114" fmla="*/ 1317552 h 1357700"/>
              <a:gd name="connsiteX115" fmla="*/ 3487736 w 10678681"/>
              <a:gd name="connsiteY115" fmla="*/ 1303493 h 1357700"/>
              <a:gd name="connsiteX116" fmla="*/ 3392548 w 10678681"/>
              <a:gd name="connsiteY116" fmla="*/ 1278741 h 1357700"/>
              <a:gd name="connsiteX117" fmla="*/ 3337466 w 10678681"/>
              <a:gd name="connsiteY117" fmla="*/ 1272537 h 1357700"/>
              <a:gd name="connsiteX118" fmla="*/ 3187206 w 10678681"/>
              <a:gd name="connsiteY118" fmla="*/ 1246821 h 1357700"/>
              <a:gd name="connsiteX119" fmla="*/ 3036856 w 10678681"/>
              <a:gd name="connsiteY119" fmla="*/ 1214383 h 1357700"/>
              <a:gd name="connsiteX120" fmla="*/ 2948654 w 10678681"/>
              <a:gd name="connsiteY120" fmla="*/ 1157455 h 1357700"/>
              <a:gd name="connsiteX121" fmla="*/ 2824973 w 10678681"/>
              <a:gd name="connsiteY121" fmla="*/ 1134864 h 1357700"/>
              <a:gd name="connsiteX122" fmla="*/ 2804398 w 10678681"/>
              <a:gd name="connsiteY122" fmla="*/ 1125556 h 1357700"/>
              <a:gd name="connsiteX123" fmla="*/ 2775396 w 10678681"/>
              <a:gd name="connsiteY123" fmla="*/ 1130148 h 1357700"/>
              <a:gd name="connsiteX124" fmla="*/ 2659096 w 10678681"/>
              <a:gd name="connsiteY124" fmla="*/ 1150294 h 1357700"/>
              <a:gd name="connsiteX125" fmla="*/ 2567088 w 10678681"/>
              <a:gd name="connsiteY125" fmla="*/ 1181781 h 1357700"/>
              <a:gd name="connsiteX126" fmla="*/ 2454501 w 10678681"/>
              <a:gd name="connsiteY126" fmla="*/ 1155455 h 1357700"/>
              <a:gd name="connsiteX127" fmla="*/ 2385161 w 10678681"/>
              <a:gd name="connsiteY127" fmla="*/ 1161312 h 1357700"/>
              <a:gd name="connsiteX128" fmla="*/ 2270528 w 10678681"/>
              <a:gd name="connsiteY128" fmla="*/ 1204338 h 1357700"/>
              <a:gd name="connsiteX129" fmla="*/ 2121820 w 10678681"/>
              <a:gd name="connsiteY129" fmla="*/ 1187078 h 1357700"/>
              <a:gd name="connsiteX130" fmla="*/ 2092716 w 10678681"/>
              <a:gd name="connsiteY130" fmla="*/ 1139224 h 1357700"/>
              <a:gd name="connsiteX131" fmla="*/ 2052449 w 10678681"/>
              <a:gd name="connsiteY131" fmla="*/ 1109687 h 1357700"/>
              <a:gd name="connsiteX132" fmla="*/ 2032607 w 10678681"/>
              <a:gd name="connsiteY132" fmla="*/ 1175477 h 1357700"/>
              <a:gd name="connsiteX133" fmla="*/ 1901837 w 10678681"/>
              <a:gd name="connsiteY133" fmla="*/ 1221762 h 1357700"/>
              <a:gd name="connsiteX134" fmla="*/ 1836762 w 10678681"/>
              <a:gd name="connsiteY134" fmla="*/ 1237387 h 1357700"/>
              <a:gd name="connsiteX135" fmla="*/ 1735877 w 10678681"/>
              <a:gd name="connsiteY135" fmla="*/ 1246527 h 1357700"/>
              <a:gd name="connsiteX136" fmla="*/ 1705069 w 10678681"/>
              <a:gd name="connsiteY136" fmla="*/ 1251989 h 1357700"/>
              <a:gd name="connsiteX137" fmla="*/ 1397689 w 10678681"/>
              <a:gd name="connsiteY137" fmla="*/ 1336144 h 1357700"/>
              <a:gd name="connsiteX138" fmla="*/ 1220734 w 10678681"/>
              <a:gd name="connsiteY138" fmla="*/ 1257811 h 1357700"/>
              <a:gd name="connsiteX139" fmla="*/ 1021737 w 10678681"/>
              <a:gd name="connsiteY139" fmla="*/ 1238739 h 1357700"/>
              <a:gd name="connsiteX140" fmla="*/ 959820 w 10678681"/>
              <a:gd name="connsiteY140" fmla="*/ 1275863 h 1357700"/>
              <a:gd name="connsiteX141" fmla="*/ 929137 w 10678681"/>
              <a:gd name="connsiteY141" fmla="*/ 1273957 h 1357700"/>
              <a:gd name="connsiteX142" fmla="*/ 878849 w 10678681"/>
              <a:gd name="connsiteY142" fmla="*/ 1266740 h 1357700"/>
              <a:gd name="connsiteX143" fmla="*/ 800667 w 10678681"/>
              <a:gd name="connsiteY143" fmla="*/ 1282041 h 1357700"/>
              <a:gd name="connsiteX144" fmla="*/ 644906 w 10678681"/>
              <a:gd name="connsiteY144" fmla="*/ 1273685 h 1357700"/>
              <a:gd name="connsiteX145" fmla="*/ 379869 w 10678681"/>
              <a:gd name="connsiteY145" fmla="*/ 1339165 h 1357700"/>
              <a:gd name="connsiteX146" fmla="*/ 137696 w 10678681"/>
              <a:gd name="connsiteY146" fmla="*/ 1319217 h 1357700"/>
              <a:gd name="connsiteX147" fmla="*/ 54250 w 10678681"/>
              <a:gd name="connsiteY147" fmla="*/ 1315838 h 1357700"/>
              <a:gd name="connsiteX148" fmla="*/ 28042 w 10678681"/>
              <a:gd name="connsiteY148" fmla="*/ 1297822 h 1357700"/>
              <a:gd name="connsiteX149" fmla="*/ 0 w 10678681"/>
              <a:gd name="connsiteY149" fmla="*/ 1294612 h 1357700"/>
              <a:gd name="connsiteX150" fmla="*/ 0 w 10678681"/>
              <a:gd name="connsiteY150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392549 w 10678681"/>
              <a:gd name="connsiteY67" fmla="*/ 1032948 h 1357700"/>
              <a:gd name="connsiteX68" fmla="*/ 6327795 w 10678681"/>
              <a:gd name="connsiteY68" fmla="*/ 1088142 h 1357700"/>
              <a:gd name="connsiteX69" fmla="*/ 6074811 w 10678681"/>
              <a:gd name="connsiteY69" fmla="*/ 1092701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28273 w 10678681"/>
              <a:gd name="connsiteY77" fmla="*/ 1152456 h 1357700"/>
              <a:gd name="connsiteX78" fmla="*/ 5667391 w 10678681"/>
              <a:gd name="connsiteY78" fmla="*/ 1161093 h 1357700"/>
              <a:gd name="connsiteX79" fmla="*/ 5572219 w 10678681"/>
              <a:gd name="connsiteY79" fmla="*/ 1173708 h 1357700"/>
              <a:gd name="connsiteX80" fmla="*/ 5537768 w 10678681"/>
              <a:gd name="connsiteY80" fmla="*/ 1190202 h 1357700"/>
              <a:gd name="connsiteX81" fmla="*/ 5488513 w 10678681"/>
              <a:gd name="connsiteY81" fmla="*/ 1205367 h 1357700"/>
              <a:gd name="connsiteX82" fmla="*/ 5402905 w 10678681"/>
              <a:gd name="connsiteY82" fmla="*/ 1241191 h 1357700"/>
              <a:gd name="connsiteX83" fmla="*/ 5285593 w 10678681"/>
              <a:gd name="connsiteY83" fmla="*/ 1273569 h 1357700"/>
              <a:gd name="connsiteX84" fmla="*/ 5192893 w 10678681"/>
              <a:gd name="connsiteY84" fmla="*/ 1247188 h 1357700"/>
              <a:gd name="connsiteX85" fmla="*/ 5186475 w 10678681"/>
              <a:gd name="connsiteY85" fmla="*/ 1257028 h 1357700"/>
              <a:gd name="connsiteX86" fmla="*/ 5126038 w 10678681"/>
              <a:gd name="connsiteY86" fmla="*/ 1263189 h 1357700"/>
              <a:gd name="connsiteX87" fmla="*/ 4905913 w 10678681"/>
              <a:gd name="connsiteY87" fmla="*/ 1224477 h 1357700"/>
              <a:gd name="connsiteX88" fmla="*/ 4788036 w 10678681"/>
              <a:gd name="connsiteY88" fmla="*/ 1238182 h 1357700"/>
              <a:gd name="connsiteX89" fmla="*/ 4747555 w 10678681"/>
              <a:gd name="connsiteY89" fmla="*/ 1252768 h 1357700"/>
              <a:gd name="connsiteX90" fmla="*/ 4679644 w 10678681"/>
              <a:gd name="connsiteY90" fmla="*/ 1276603 h 1357700"/>
              <a:gd name="connsiteX91" fmla="*/ 4632222 w 10678681"/>
              <a:gd name="connsiteY91" fmla="*/ 1318360 h 1357700"/>
              <a:gd name="connsiteX92" fmla="*/ 4617358 w 10678681"/>
              <a:gd name="connsiteY92" fmla="*/ 1327690 h 1357700"/>
              <a:gd name="connsiteX93" fmla="*/ 4589102 w 10678681"/>
              <a:gd name="connsiteY93" fmla="*/ 1321223 h 1357700"/>
              <a:gd name="connsiteX94" fmla="*/ 4578184 w 10678681"/>
              <a:gd name="connsiteY94" fmla="*/ 1326745 h 1357700"/>
              <a:gd name="connsiteX95" fmla="*/ 4574270 w 10678681"/>
              <a:gd name="connsiteY95" fmla="*/ 1325878 h 1357700"/>
              <a:gd name="connsiteX96" fmla="*/ 4564919 w 10678681"/>
              <a:gd name="connsiteY96" fmla="*/ 1325507 h 1357700"/>
              <a:gd name="connsiteX97" fmla="*/ 4566586 w 10678681"/>
              <a:gd name="connsiteY97" fmla="*/ 1316963 h 1357700"/>
              <a:gd name="connsiteX98" fmla="*/ 4556303 w 10678681"/>
              <a:gd name="connsiteY98" fmla="*/ 1300262 h 1357700"/>
              <a:gd name="connsiteX99" fmla="*/ 4502358 w 10678681"/>
              <a:gd name="connsiteY99" fmla="*/ 1302558 h 1357700"/>
              <a:gd name="connsiteX100" fmla="*/ 4498919 w 10678681"/>
              <a:gd name="connsiteY100" fmla="*/ 1312115 h 1357700"/>
              <a:gd name="connsiteX101" fmla="*/ 4492075 w 10678681"/>
              <a:gd name="connsiteY101" fmla="*/ 1313357 h 1357700"/>
              <a:gd name="connsiteX102" fmla="*/ 4487466 w 10678681"/>
              <a:gd name="connsiteY102" fmla="*/ 1304102 h 1357700"/>
              <a:gd name="connsiteX103" fmla="*/ 4398292 w 10678681"/>
              <a:gd name="connsiteY103" fmla="*/ 1278410 h 1357700"/>
              <a:gd name="connsiteX104" fmla="*/ 4278026 w 10678681"/>
              <a:gd name="connsiteY104" fmla="*/ 1259803 h 1357700"/>
              <a:gd name="connsiteX105" fmla="*/ 4188995 w 10678681"/>
              <a:gd name="connsiteY105" fmla="*/ 1296718 h 1357700"/>
              <a:gd name="connsiteX106" fmla="*/ 4181483 w 10678681"/>
              <a:gd name="connsiteY106" fmla="*/ 1287686 h 1357700"/>
              <a:gd name="connsiteX107" fmla="*/ 4120739 w 10678681"/>
              <a:gd name="connsiteY107" fmla="*/ 1288549 h 1357700"/>
              <a:gd name="connsiteX108" fmla="*/ 3906561 w 10678681"/>
              <a:gd name="connsiteY108" fmla="*/ 1352435 h 1357700"/>
              <a:gd name="connsiteX109" fmla="*/ 3787890 w 10678681"/>
              <a:gd name="connsiteY109" fmla="*/ 1352442 h 1357700"/>
              <a:gd name="connsiteX110" fmla="*/ 3745993 w 10678681"/>
              <a:gd name="connsiteY110" fmla="*/ 1342630 h 1357700"/>
              <a:gd name="connsiteX111" fmla="*/ 3675785 w 10678681"/>
              <a:gd name="connsiteY111" fmla="*/ 1326802 h 1357700"/>
              <a:gd name="connsiteX112" fmla="*/ 3623856 w 10678681"/>
              <a:gd name="connsiteY112" fmla="*/ 1290804 h 1357700"/>
              <a:gd name="connsiteX113" fmla="*/ 3564933 w 10678681"/>
              <a:gd name="connsiteY113" fmla="*/ 1287147 h 1357700"/>
              <a:gd name="connsiteX114" fmla="*/ 3550537 w 10678681"/>
              <a:gd name="connsiteY114" fmla="*/ 1317552 h 1357700"/>
              <a:gd name="connsiteX115" fmla="*/ 3487736 w 10678681"/>
              <a:gd name="connsiteY115" fmla="*/ 1303493 h 1357700"/>
              <a:gd name="connsiteX116" fmla="*/ 3392548 w 10678681"/>
              <a:gd name="connsiteY116" fmla="*/ 1278741 h 1357700"/>
              <a:gd name="connsiteX117" fmla="*/ 3337466 w 10678681"/>
              <a:gd name="connsiteY117" fmla="*/ 1272537 h 1357700"/>
              <a:gd name="connsiteX118" fmla="*/ 3187206 w 10678681"/>
              <a:gd name="connsiteY118" fmla="*/ 1246821 h 1357700"/>
              <a:gd name="connsiteX119" fmla="*/ 3036856 w 10678681"/>
              <a:gd name="connsiteY119" fmla="*/ 1214383 h 1357700"/>
              <a:gd name="connsiteX120" fmla="*/ 2948654 w 10678681"/>
              <a:gd name="connsiteY120" fmla="*/ 1157455 h 1357700"/>
              <a:gd name="connsiteX121" fmla="*/ 2824973 w 10678681"/>
              <a:gd name="connsiteY121" fmla="*/ 1134864 h 1357700"/>
              <a:gd name="connsiteX122" fmla="*/ 2804398 w 10678681"/>
              <a:gd name="connsiteY122" fmla="*/ 1125556 h 1357700"/>
              <a:gd name="connsiteX123" fmla="*/ 2775396 w 10678681"/>
              <a:gd name="connsiteY123" fmla="*/ 1130148 h 1357700"/>
              <a:gd name="connsiteX124" fmla="*/ 2659096 w 10678681"/>
              <a:gd name="connsiteY124" fmla="*/ 1150294 h 1357700"/>
              <a:gd name="connsiteX125" fmla="*/ 2567088 w 10678681"/>
              <a:gd name="connsiteY125" fmla="*/ 1181781 h 1357700"/>
              <a:gd name="connsiteX126" fmla="*/ 2454501 w 10678681"/>
              <a:gd name="connsiteY126" fmla="*/ 1155455 h 1357700"/>
              <a:gd name="connsiteX127" fmla="*/ 2385161 w 10678681"/>
              <a:gd name="connsiteY127" fmla="*/ 1161312 h 1357700"/>
              <a:gd name="connsiteX128" fmla="*/ 2270528 w 10678681"/>
              <a:gd name="connsiteY128" fmla="*/ 1204338 h 1357700"/>
              <a:gd name="connsiteX129" fmla="*/ 2121820 w 10678681"/>
              <a:gd name="connsiteY129" fmla="*/ 1187078 h 1357700"/>
              <a:gd name="connsiteX130" fmla="*/ 2092716 w 10678681"/>
              <a:gd name="connsiteY130" fmla="*/ 1139224 h 1357700"/>
              <a:gd name="connsiteX131" fmla="*/ 2052449 w 10678681"/>
              <a:gd name="connsiteY131" fmla="*/ 1109687 h 1357700"/>
              <a:gd name="connsiteX132" fmla="*/ 2032607 w 10678681"/>
              <a:gd name="connsiteY132" fmla="*/ 1175477 h 1357700"/>
              <a:gd name="connsiteX133" fmla="*/ 1901837 w 10678681"/>
              <a:gd name="connsiteY133" fmla="*/ 1221762 h 1357700"/>
              <a:gd name="connsiteX134" fmla="*/ 1836762 w 10678681"/>
              <a:gd name="connsiteY134" fmla="*/ 1237387 h 1357700"/>
              <a:gd name="connsiteX135" fmla="*/ 1735877 w 10678681"/>
              <a:gd name="connsiteY135" fmla="*/ 1246527 h 1357700"/>
              <a:gd name="connsiteX136" fmla="*/ 1705069 w 10678681"/>
              <a:gd name="connsiteY136" fmla="*/ 1251989 h 1357700"/>
              <a:gd name="connsiteX137" fmla="*/ 1397689 w 10678681"/>
              <a:gd name="connsiteY137" fmla="*/ 1336144 h 1357700"/>
              <a:gd name="connsiteX138" fmla="*/ 1220734 w 10678681"/>
              <a:gd name="connsiteY138" fmla="*/ 1257811 h 1357700"/>
              <a:gd name="connsiteX139" fmla="*/ 1021737 w 10678681"/>
              <a:gd name="connsiteY139" fmla="*/ 1238739 h 1357700"/>
              <a:gd name="connsiteX140" fmla="*/ 959820 w 10678681"/>
              <a:gd name="connsiteY140" fmla="*/ 1275863 h 1357700"/>
              <a:gd name="connsiteX141" fmla="*/ 929137 w 10678681"/>
              <a:gd name="connsiteY141" fmla="*/ 1273957 h 1357700"/>
              <a:gd name="connsiteX142" fmla="*/ 878849 w 10678681"/>
              <a:gd name="connsiteY142" fmla="*/ 1266740 h 1357700"/>
              <a:gd name="connsiteX143" fmla="*/ 800667 w 10678681"/>
              <a:gd name="connsiteY143" fmla="*/ 1282041 h 1357700"/>
              <a:gd name="connsiteX144" fmla="*/ 644906 w 10678681"/>
              <a:gd name="connsiteY144" fmla="*/ 1273685 h 1357700"/>
              <a:gd name="connsiteX145" fmla="*/ 379869 w 10678681"/>
              <a:gd name="connsiteY145" fmla="*/ 1339165 h 1357700"/>
              <a:gd name="connsiteX146" fmla="*/ 137696 w 10678681"/>
              <a:gd name="connsiteY146" fmla="*/ 1319217 h 1357700"/>
              <a:gd name="connsiteX147" fmla="*/ 54250 w 10678681"/>
              <a:gd name="connsiteY147" fmla="*/ 1315838 h 1357700"/>
              <a:gd name="connsiteX148" fmla="*/ 28042 w 10678681"/>
              <a:gd name="connsiteY148" fmla="*/ 1297822 h 1357700"/>
              <a:gd name="connsiteX149" fmla="*/ 0 w 10678681"/>
              <a:gd name="connsiteY149" fmla="*/ 1294612 h 1357700"/>
              <a:gd name="connsiteX150" fmla="*/ 0 w 10678681"/>
              <a:gd name="connsiteY150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437450 w 10678681"/>
              <a:gd name="connsiteY67" fmla="*/ 1101075 h 1357700"/>
              <a:gd name="connsiteX68" fmla="*/ 6327795 w 10678681"/>
              <a:gd name="connsiteY68" fmla="*/ 1088142 h 1357700"/>
              <a:gd name="connsiteX69" fmla="*/ 6074811 w 10678681"/>
              <a:gd name="connsiteY69" fmla="*/ 1092701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28273 w 10678681"/>
              <a:gd name="connsiteY77" fmla="*/ 1152456 h 1357700"/>
              <a:gd name="connsiteX78" fmla="*/ 5667391 w 10678681"/>
              <a:gd name="connsiteY78" fmla="*/ 1161093 h 1357700"/>
              <a:gd name="connsiteX79" fmla="*/ 5572219 w 10678681"/>
              <a:gd name="connsiteY79" fmla="*/ 1173708 h 1357700"/>
              <a:gd name="connsiteX80" fmla="*/ 5537768 w 10678681"/>
              <a:gd name="connsiteY80" fmla="*/ 1190202 h 1357700"/>
              <a:gd name="connsiteX81" fmla="*/ 5488513 w 10678681"/>
              <a:gd name="connsiteY81" fmla="*/ 1205367 h 1357700"/>
              <a:gd name="connsiteX82" fmla="*/ 5402905 w 10678681"/>
              <a:gd name="connsiteY82" fmla="*/ 1241191 h 1357700"/>
              <a:gd name="connsiteX83" fmla="*/ 5285593 w 10678681"/>
              <a:gd name="connsiteY83" fmla="*/ 1273569 h 1357700"/>
              <a:gd name="connsiteX84" fmla="*/ 5192893 w 10678681"/>
              <a:gd name="connsiteY84" fmla="*/ 1247188 h 1357700"/>
              <a:gd name="connsiteX85" fmla="*/ 5186475 w 10678681"/>
              <a:gd name="connsiteY85" fmla="*/ 1257028 h 1357700"/>
              <a:gd name="connsiteX86" fmla="*/ 5126038 w 10678681"/>
              <a:gd name="connsiteY86" fmla="*/ 1263189 h 1357700"/>
              <a:gd name="connsiteX87" fmla="*/ 4905913 w 10678681"/>
              <a:gd name="connsiteY87" fmla="*/ 1224477 h 1357700"/>
              <a:gd name="connsiteX88" fmla="*/ 4788036 w 10678681"/>
              <a:gd name="connsiteY88" fmla="*/ 1238182 h 1357700"/>
              <a:gd name="connsiteX89" fmla="*/ 4747555 w 10678681"/>
              <a:gd name="connsiteY89" fmla="*/ 1252768 h 1357700"/>
              <a:gd name="connsiteX90" fmla="*/ 4679644 w 10678681"/>
              <a:gd name="connsiteY90" fmla="*/ 1276603 h 1357700"/>
              <a:gd name="connsiteX91" fmla="*/ 4632222 w 10678681"/>
              <a:gd name="connsiteY91" fmla="*/ 1318360 h 1357700"/>
              <a:gd name="connsiteX92" fmla="*/ 4617358 w 10678681"/>
              <a:gd name="connsiteY92" fmla="*/ 1327690 h 1357700"/>
              <a:gd name="connsiteX93" fmla="*/ 4589102 w 10678681"/>
              <a:gd name="connsiteY93" fmla="*/ 1321223 h 1357700"/>
              <a:gd name="connsiteX94" fmla="*/ 4578184 w 10678681"/>
              <a:gd name="connsiteY94" fmla="*/ 1326745 h 1357700"/>
              <a:gd name="connsiteX95" fmla="*/ 4574270 w 10678681"/>
              <a:gd name="connsiteY95" fmla="*/ 1325878 h 1357700"/>
              <a:gd name="connsiteX96" fmla="*/ 4564919 w 10678681"/>
              <a:gd name="connsiteY96" fmla="*/ 1325507 h 1357700"/>
              <a:gd name="connsiteX97" fmla="*/ 4566586 w 10678681"/>
              <a:gd name="connsiteY97" fmla="*/ 1316963 h 1357700"/>
              <a:gd name="connsiteX98" fmla="*/ 4556303 w 10678681"/>
              <a:gd name="connsiteY98" fmla="*/ 1300262 h 1357700"/>
              <a:gd name="connsiteX99" fmla="*/ 4502358 w 10678681"/>
              <a:gd name="connsiteY99" fmla="*/ 1302558 h 1357700"/>
              <a:gd name="connsiteX100" fmla="*/ 4498919 w 10678681"/>
              <a:gd name="connsiteY100" fmla="*/ 1312115 h 1357700"/>
              <a:gd name="connsiteX101" fmla="*/ 4492075 w 10678681"/>
              <a:gd name="connsiteY101" fmla="*/ 1313357 h 1357700"/>
              <a:gd name="connsiteX102" fmla="*/ 4487466 w 10678681"/>
              <a:gd name="connsiteY102" fmla="*/ 1304102 h 1357700"/>
              <a:gd name="connsiteX103" fmla="*/ 4398292 w 10678681"/>
              <a:gd name="connsiteY103" fmla="*/ 1278410 h 1357700"/>
              <a:gd name="connsiteX104" fmla="*/ 4278026 w 10678681"/>
              <a:gd name="connsiteY104" fmla="*/ 1259803 h 1357700"/>
              <a:gd name="connsiteX105" fmla="*/ 4188995 w 10678681"/>
              <a:gd name="connsiteY105" fmla="*/ 1296718 h 1357700"/>
              <a:gd name="connsiteX106" fmla="*/ 4181483 w 10678681"/>
              <a:gd name="connsiteY106" fmla="*/ 1287686 h 1357700"/>
              <a:gd name="connsiteX107" fmla="*/ 4120739 w 10678681"/>
              <a:gd name="connsiteY107" fmla="*/ 1288549 h 1357700"/>
              <a:gd name="connsiteX108" fmla="*/ 3906561 w 10678681"/>
              <a:gd name="connsiteY108" fmla="*/ 1352435 h 1357700"/>
              <a:gd name="connsiteX109" fmla="*/ 3787890 w 10678681"/>
              <a:gd name="connsiteY109" fmla="*/ 1352442 h 1357700"/>
              <a:gd name="connsiteX110" fmla="*/ 3745993 w 10678681"/>
              <a:gd name="connsiteY110" fmla="*/ 1342630 h 1357700"/>
              <a:gd name="connsiteX111" fmla="*/ 3675785 w 10678681"/>
              <a:gd name="connsiteY111" fmla="*/ 1326802 h 1357700"/>
              <a:gd name="connsiteX112" fmla="*/ 3623856 w 10678681"/>
              <a:gd name="connsiteY112" fmla="*/ 1290804 h 1357700"/>
              <a:gd name="connsiteX113" fmla="*/ 3564933 w 10678681"/>
              <a:gd name="connsiteY113" fmla="*/ 1287147 h 1357700"/>
              <a:gd name="connsiteX114" fmla="*/ 3550537 w 10678681"/>
              <a:gd name="connsiteY114" fmla="*/ 1317552 h 1357700"/>
              <a:gd name="connsiteX115" fmla="*/ 3487736 w 10678681"/>
              <a:gd name="connsiteY115" fmla="*/ 1303493 h 1357700"/>
              <a:gd name="connsiteX116" fmla="*/ 3392548 w 10678681"/>
              <a:gd name="connsiteY116" fmla="*/ 1278741 h 1357700"/>
              <a:gd name="connsiteX117" fmla="*/ 3337466 w 10678681"/>
              <a:gd name="connsiteY117" fmla="*/ 1272537 h 1357700"/>
              <a:gd name="connsiteX118" fmla="*/ 3187206 w 10678681"/>
              <a:gd name="connsiteY118" fmla="*/ 1246821 h 1357700"/>
              <a:gd name="connsiteX119" fmla="*/ 3036856 w 10678681"/>
              <a:gd name="connsiteY119" fmla="*/ 1214383 h 1357700"/>
              <a:gd name="connsiteX120" fmla="*/ 2948654 w 10678681"/>
              <a:gd name="connsiteY120" fmla="*/ 1157455 h 1357700"/>
              <a:gd name="connsiteX121" fmla="*/ 2824973 w 10678681"/>
              <a:gd name="connsiteY121" fmla="*/ 1134864 h 1357700"/>
              <a:gd name="connsiteX122" fmla="*/ 2804398 w 10678681"/>
              <a:gd name="connsiteY122" fmla="*/ 1125556 h 1357700"/>
              <a:gd name="connsiteX123" fmla="*/ 2775396 w 10678681"/>
              <a:gd name="connsiteY123" fmla="*/ 1130148 h 1357700"/>
              <a:gd name="connsiteX124" fmla="*/ 2659096 w 10678681"/>
              <a:gd name="connsiteY124" fmla="*/ 1150294 h 1357700"/>
              <a:gd name="connsiteX125" fmla="*/ 2567088 w 10678681"/>
              <a:gd name="connsiteY125" fmla="*/ 1181781 h 1357700"/>
              <a:gd name="connsiteX126" fmla="*/ 2454501 w 10678681"/>
              <a:gd name="connsiteY126" fmla="*/ 1155455 h 1357700"/>
              <a:gd name="connsiteX127" fmla="*/ 2385161 w 10678681"/>
              <a:gd name="connsiteY127" fmla="*/ 1161312 h 1357700"/>
              <a:gd name="connsiteX128" fmla="*/ 2270528 w 10678681"/>
              <a:gd name="connsiteY128" fmla="*/ 1204338 h 1357700"/>
              <a:gd name="connsiteX129" fmla="*/ 2121820 w 10678681"/>
              <a:gd name="connsiteY129" fmla="*/ 1187078 h 1357700"/>
              <a:gd name="connsiteX130" fmla="*/ 2092716 w 10678681"/>
              <a:gd name="connsiteY130" fmla="*/ 1139224 h 1357700"/>
              <a:gd name="connsiteX131" fmla="*/ 2052449 w 10678681"/>
              <a:gd name="connsiteY131" fmla="*/ 1109687 h 1357700"/>
              <a:gd name="connsiteX132" fmla="*/ 2032607 w 10678681"/>
              <a:gd name="connsiteY132" fmla="*/ 1175477 h 1357700"/>
              <a:gd name="connsiteX133" fmla="*/ 1901837 w 10678681"/>
              <a:gd name="connsiteY133" fmla="*/ 1221762 h 1357700"/>
              <a:gd name="connsiteX134" fmla="*/ 1836762 w 10678681"/>
              <a:gd name="connsiteY134" fmla="*/ 1237387 h 1357700"/>
              <a:gd name="connsiteX135" fmla="*/ 1735877 w 10678681"/>
              <a:gd name="connsiteY135" fmla="*/ 1246527 h 1357700"/>
              <a:gd name="connsiteX136" fmla="*/ 1705069 w 10678681"/>
              <a:gd name="connsiteY136" fmla="*/ 1251989 h 1357700"/>
              <a:gd name="connsiteX137" fmla="*/ 1397689 w 10678681"/>
              <a:gd name="connsiteY137" fmla="*/ 1336144 h 1357700"/>
              <a:gd name="connsiteX138" fmla="*/ 1220734 w 10678681"/>
              <a:gd name="connsiteY138" fmla="*/ 1257811 h 1357700"/>
              <a:gd name="connsiteX139" fmla="*/ 1021737 w 10678681"/>
              <a:gd name="connsiteY139" fmla="*/ 1238739 h 1357700"/>
              <a:gd name="connsiteX140" fmla="*/ 959820 w 10678681"/>
              <a:gd name="connsiteY140" fmla="*/ 1275863 h 1357700"/>
              <a:gd name="connsiteX141" fmla="*/ 929137 w 10678681"/>
              <a:gd name="connsiteY141" fmla="*/ 1273957 h 1357700"/>
              <a:gd name="connsiteX142" fmla="*/ 878849 w 10678681"/>
              <a:gd name="connsiteY142" fmla="*/ 1266740 h 1357700"/>
              <a:gd name="connsiteX143" fmla="*/ 800667 w 10678681"/>
              <a:gd name="connsiteY143" fmla="*/ 1282041 h 1357700"/>
              <a:gd name="connsiteX144" fmla="*/ 644906 w 10678681"/>
              <a:gd name="connsiteY144" fmla="*/ 1273685 h 1357700"/>
              <a:gd name="connsiteX145" fmla="*/ 379869 w 10678681"/>
              <a:gd name="connsiteY145" fmla="*/ 1339165 h 1357700"/>
              <a:gd name="connsiteX146" fmla="*/ 137696 w 10678681"/>
              <a:gd name="connsiteY146" fmla="*/ 1319217 h 1357700"/>
              <a:gd name="connsiteX147" fmla="*/ 54250 w 10678681"/>
              <a:gd name="connsiteY147" fmla="*/ 1315838 h 1357700"/>
              <a:gd name="connsiteX148" fmla="*/ 28042 w 10678681"/>
              <a:gd name="connsiteY148" fmla="*/ 1297822 h 1357700"/>
              <a:gd name="connsiteX149" fmla="*/ 0 w 10678681"/>
              <a:gd name="connsiteY149" fmla="*/ 1294612 h 1357700"/>
              <a:gd name="connsiteX150" fmla="*/ 0 w 10678681"/>
              <a:gd name="connsiteY150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437450 w 10678681"/>
              <a:gd name="connsiteY67" fmla="*/ 1101075 h 1357700"/>
              <a:gd name="connsiteX68" fmla="*/ 6327795 w 10678681"/>
              <a:gd name="connsiteY68" fmla="*/ 1088142 h 1357700"/>
              <a:gd name="connsiteX69" fmla="*/ 6136549 w 10678681"/>
              <a:gd name="connsiteY69" fmla="*/ 1100268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28273 w 10678681"/>
              <a:gd name="connsiteY77" fmla="*/ 1152456 h 1357700"/>
              <a:gd name="connsiteX78" fmla="*/ 5667391 w 10678681"/>
              <a:gd name="connsiteY78" fmla="*/ 1161093 h 1357700"/>
              <a:gd name="connsiteX79" fmla="*/ 5572219 w 10678681"/>
              <a:gd name="connsiteY79" fmla="*/ 1173708 h 1357700"/>
              <a:gd name="connsiteX80" fmla="*/ 5537768 w 10678681"/>
              <a:gd name="connsiteY80" fmla="*/ 1190202 h 1357700"/>
              <a:gd name="connsiteX81" fmla="*/ 5488513 w 10678681"/>
              <a:gd name="connsiteY81" fmla="*/ 1205367 h 1357700"/>
              <a:gd name="connsiteX82" fmla="*/ 5402905 w 10678681"/>
              <a:gd name="connsiteY82" fmla="*/ 1241191 h 1357700"/>
              <a:gd name="connsiteX83" fmla="*/ 5285593 w 10678681"/>
              <a:gd name="connsiteY83" fmla="*/ 1273569 h 1357700"/>
              <a:gd name="connsiteX84" fmla="*/ 5192893 w 10678681"/>
              <a:gd name="connsiteY84" fmla="*/ 1247188 h 1357700"/>
              <a:gd name="connsiteX85" fmla="*/ 5186475 w 10678681"/>
              <a:gd name="connsiteY85" fmla="*/ 1257028 h 1357700"/>
              <a:gd name="connsiteX86" fmla="*/ 5126038 w 10678681"/>
              <a:gd name="connsiteY86" fmla="*/ 1263189 h 1357700"/>
              <a:gd name="connsiteX87" fmla="*/ 4905913 w 10678681"/>
              <a:gd name="connsiteY87" fmla="*/ 1224477 h 1357700"/>
              <a:gd name="connsiteX88" fmla="*/ 4788036 w 10678681"/>
              <a:gd name="connsiteY88" fmla="*/ 1238182 h 1357700"/>
              <a:gd name="connsiteX89" fmla="*/ 4747555 w 10678681"/>
              <a:gd name="connsiteY89" fmla="*/ 1252768 h 1357700"/>
              <a:gd name="connsiteX90" fmla="*/ 4679644 w 10678681"/>
              <a:gd name="connsiteY90" fmla="*/ 1276603 h 1357700"/>
              <a:gd name="connsiteX91" fmla="*/ 4632222 w 10678681"/>
              <a:gd name="connsiteY91" fmla="*/ 1318360 h 1357700"/>
              <a:gd name="connsiteX92" fmla="*/ 4617358 w 10678681"/>
              <a:gd name="connsiteY92" fmla="*/ 1327690 h 1357700"/>
              <a:gd name="connsiteX93" fmla="*/ 4589102 w 10678681"/>
              <a:gd name="connsiteY93" fmla="*/ 1321223 h 1357700"/>
              <a:gd name="connsiteX94" fmla="*/ 4578184 w 10678681"/>
              <a:gd name="connsiteY94" fmla="*/ 1326745 h 1357700"/>
              <a:gd name="connsiteX95" fmla="*/ 4574270 w 10678681"/>
              <a:gd name="connsiteY95" fmla="*/ 1325878 h 1357700"/>
              <a:gd name="connsiteX96" fmla="*/ 4564919 w 10678681"/>
              <a:gd name="connsiteY96" fmla="*/ 1325507 h 1357700"/>
              <a:gd name="connsiteX97" fmla="*/ 4566586 w 10678681"/>
              <a:gd name="connsiteY97" fmla="*/ 1316963 h 1357700"/>
              <a:gd name="connsiteX98" fmla="*/ 4556303 w 10678681"/>
              <a:gd name="connsiteY98" fmla="*/ 1300262 h 1357700"/>
              <a:gd name="connsiteX99" fmla="*/ 4502358 w 10678681"/>
              <a:gd name="connsiteY99" fmla="*/ 1302558 h 1357700"/>
              <a:gd name="connsiteX100" fmla="*/ 4498919 w 10678681"/>
              <a:gd name="connsiteY100" fmla="*/ 1312115 h 1357700"/>
              <a:gd name="connsiteX101" fmla="*/ 4492075 w 10678681"/>
              <a:gd name="connsiteY101" fmla="*/ 1313357 h 1357700"/>
              <a:gd name="connsiteX102" fmla="*/ 4487466 w 10678681"/>
              <a:gd name="connsiteY102" fmla="*/ 1304102 h 1357700"/>
              <a:gd name="connsiteX103" fmla="*/ 4398292 w 10678681"/>
              <a:gd name="connsiteY103" fmla="*/ 1278410 h 1357700"/>
              <a:gd name="connsiteX104" fmla="*/ 4278026 w 10678681"/>
              <a:gd name="connsiteY104" fmla="*/ 1259803 h 1357700"/>
              <a:gd name="connsiteX105" fmla="*/ 4188995 w 10678681"/>
              <a:gd name="connsiteY105" fmla="*/ 1296718 h 1357700"/>
              <a:gd name="connsiteX106" fmla="*/ 4181483 w 10678681"/>
              <a:gd name="connsiteY106" fmla="*/ 1287686 h 1357700"/>
              <a:gd name="connsiteX107" fmla="*/ 4120739 w 10678681"/>
              <a:gd name="connsiteY107" fmla="*/ 1288549 h 1357700"/>
              <a:gd name="connsiteX108" fmla="*/ 3906561 w 10678681"/>
              <a:gd name="connsiteY108" fmla="*/ 1352435 h 1357700"/>
              <a:gd name="connsiteX109" fmla="*/ 3787890 w 10678681"/>
              <a:gd name="connsiteY109" fmla="*/ 1352442 h 1357700"/>
              <a:gd name="connsiteX110" fmla="*/ 3745993 w 10678681"/>
              <a:gd name="connsiteY110" fmla="*/ 1342630 h 1357700"/>
              <a:gd name="connsiteX111" fmla="*/ 3675785 w 10678681"/>
              <a:gd name="connsiteY111" fmla="*/ 1326802 h 1357700"/>
              <a:gd name="connsiteX112" fmla="*/ 3623856 w 10678681"/>
              <a:gd name="connsiteY112" fmla="*/ 1290804 h 1357700"/>
              <a:gd name="connsiteX113" fmla="*/ 3564933 w 10678681"/>
              <a:gd name="connsiteY113" fmla="*/ 1287147 h 1357700"/>
              <a:gd name="connsiteX114" fmla="*/ 3550537 w 10678681"/>
              <a:gd name="connsiteY114" fmla="*/ 1317552 h 1357700"/>
              <a:gd name="connsiteX115" fmla="*/ 3487736 w 10678681"/>
              <a:gd name="connsiteY115" fmla="*/ 1303493 h 1357700"/>
              <a:gd name="connsiteX116" fmla="*/ 3392548 w 10678681"/>
              <a:gd name="connsiteY116" fmla="*/ 1278741 h 1357700"/>
              <a:gd name="connsiteX117" fmla="*/ 3337466 w 10678681"/>
              <a:gd name="connsiteY117" fmla="*/ 1272537 h 1357700"/>
              <a:gd name="connsiteX118" fmla="*/ 3187206 w 10678681"/>
              <a:gd name="connsiteY118" fmla="*/ 1246821 h 1357700"/>
              <a:gd name="connsiteX119" fmla="*/ 3036856 w 10678681"/>
              <a:gd name="connsiteY119" fmla="*/ 1214383 h 1357700"/>
              <a:gd name="connsiteX120" fmla="*/ 2948654 w 10678681"/>
              <a:gd name="connsiteY120" fmla="*/ 1157455 h 1357700"/>
              <a:gd name="connsiteX121" fmla="*/ 2824973 w 10678681"/>
              <a:gd name="connsiteY121" fmla="*/ 1134864 h 1357700"/>
              <a:gd name="connsiteX122" fmla="*/ 2804398 w 10678681"/>
              <a:gd name="connsiteY122" fmla="*/ 1125556 h 1357700"/>
              <a:gd name="connsiteX123" fmla="*/ 2775396 w 10678681"/>
              <a:gd name="connsiteY123" fmla="*/ 1130148 h 1357700"/>
              <a:gd name="connsiteX124" fmla="*/ 2659096 w 10678681"/>
              <a:gd name="connsiteY124" fmla="*/ 1150294 h 1357700"/>
              <a:gd name="connsiteX125" fmla="*/ 2567088 w 10678681"/>
              <a:gd name="connsiteY125" fmla="*/ 1181781 h 1357700"/>
              <a:gd name="connsiteX126" fmla="*/ 2454501 w 10678681"/>
              <a:gd name="connsiteY126" fmla="*/ 1155455 h 1357700"/>
              <a:gd name="connsiteX127" fmla="*/ 2385161 w 10678681"/>
              <a:gd name="connsiteY127" fmla="*/ 1161312 h 1357700"/>
              <a:gd name="connsiteX128" fmla="*/ 2270528 w 10678681"/>
              <a:gd name="connsiteY128" fmla="*/ 1204338 h 1357700"/>
              <a:gd name="connsiteX129" fmla="*/ 2121820 w 10678681"/>
              <a:gd name="connsiteY129" fmla="*/ 1187078 h 1357700"/>
              <a:gd name="connsiteX130" fmla="*/ 2092716 w 10678681"/>
              <a:gd name="connsiteY130" fmla="*/ 1139224 h 1357700"/>
              <a:gd name="connsiteX131" fmla="*/ 2052449 w 10678681"/>
              <a:gd name="connsiteY131" fmla="*/ 1109687 h 1357700"/>
              <a:gd name="connsiteX132" fmla="*/ 2032607 w 10678681"/>
              <a:gd name="connsiteY132" fmla="*/ 1175477 h 1357700"/>
              <a:gd name="connsiteX133" fmla="*/ 1901837 w 10678681"/>
              <a:gd name="connsiteY133" fmla="*/ 1221762 h 1357700"/>
              <a:gd name="connsiteX134" fmla="*/ 1836762 w 10678681"/>
              <a:gd name="connsiteY134" fmla="*/ 1237387 h 1357700"/>
              <a:gd name="connsiteX135" fmla="*/ 1735877 w 10678681"/>
              <a:gd name="connsiteY135" fmla="*/ 1246527 h 1357700"/>
              <a:gd name="connsiteX136" fmla="*/ 1705069 w 10678681"/>
              <a:gd name="connsiteY136" fmla="*/ 1251989 h 1357700"/>
              <a:gd name="connsiteX137" fmla="*/ 1397689 w 10678681"/>
              <a:gd name="connsiteY137" fmla="*/ 1336144 h 1357700"/>
              <a:gd name="connsiteX138" fmla="*/ 1220734 w 10678681"/>
              <a:gd name="connsiteY138" fmla="*/ 1257811 h 1357700"/>
              <a:gd name="connsiteX139" fmla="*/ 1021737 w 10678681"/>
              <a:gd name="connsiteY139" fmla="*/ 1238739 h 1357700"/>
              <a:gd name="connsiteX140" fmla="*/ 959820 w 10678681"/>
              <a:gd name="connsiteY140" fmla="*/ 1275863 h 1357700"/>
              <a:gd name="connsiteX141" fmla="*/ 929137 w 10678681"/>
              <a:gd name="connsiteY141" fmla="*/ 1273957 h 1357700"/>
              <a:gd name="connsiteX142" fmla="*/ 878849 w 10678681"/>
              <a:gd name="connsiteY142" fmla="*/ 1266740 h 1357700"/>
              <a:gd name="connsiteX143" fmla="*/ 800667 w 10678681"/>
              <a:gd name="connsiteY143" fmla="*/ 1282041 h 1357700"/>
              <a:gd name="connsiteX144" fmla="*/ 644906 w 10678681"/>
              <a:gd name="connsiteY144" fmla="*/ 1273685 h 1357700"/>
              <a:gd name="connsiteX145" fmla="*/ 379869 w 10678681"/>
              <a:gd name="connsiteY145" fmla="*/ 1339165 h 1357700"/>
              <a:gd name="connsiteX146" fmla="*/ 137696 w 10678681"/>
              <a:gd name="connsiteY146" fmla="*/ 1319217 h 1357700"/>
              <a:gd name="connsiteX147" fmla="*/ 54250 w 10678681"/>
              <a:gd name="connsiteY147" fmla="*/ 1315838 h 1357700"/>
              <a:gd name="connsiteX148" fmla="*/ 28042 w 10678681"/>
              <a:gd name="connsiteY148" fmla="*/ 1297822 h 1357700"/>
              <a:gd name="connsiteX149" fmla="*/ 0 w 10678681"/>
              <a:gd name="connsiteY149" fmla="*/ 1294612 h 1357700"/>
              <a:gd name="connsiteX150" fmla="*/ 0 w 10678681"/>
              <a:gd name="connsiteY150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437450 w 10678681"/>
              <a:gd name="connsiteY67" fmla="*/ 1101075 h 1357700"/>
              <a:gd name="connsiteX68" fmla="*/ 6327795 w 10678681"/>
              <a:gd name="connsiteY68" fmla="*/ 1088142 h 1357700"/>
              <a:gd name="connsiteX69" fmla="*/ 6136549 w 10678681"/>
              <a:gd name="connsiteY69" fmla="*/ 1100268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05823 w 10678681"/>
              <a:gd name="connsiteY77" fmla="*/ 1152457 h 1357700"/>
              <a:gd name="connsiteX78" fmla="*/ 5667391 w 10678681"/>
              <a:gd name="connsiteY78" fmla="*/ 1161093 h 1357700"/>
              <a:gd name="connsiteX79" fmla="*/ 5572219 w 10678681"/>
              <a:gd name="connsiteY79" fmla="*/ 1173708 h 1357700"/>
              <a:gd name="connsiteX80" fmla="*/ 5537768 w 10678681"/>
              <a:gd name="connsiteY80" fmla="*/ 1190202 h 1357700"/>
              <a:gd name="connsiteX81" fmla="*/ 5488513 w 10678681"/>
              <a:gd name="connsiteY81" fmla="*/ 1205367 h 1357700"/>
              <a:gd name="connsiteX82" fmla="*/ 5402905 w 10678681"/>
              <a:gd name="connsiteY82" fmla="*/ 1241191 h 1357700"/>
              <a:gd name="connsiteX83" fmla="*/ 5285593 w 10678681"/>
              <a:gd name="connsiteY83" fmla="*/ 1273569 h 1357700"/>
              <a:gd name="connsiteX84" fmla="*/ 5192893 w 10678681"/>
              <a:gd name="connsiteY84" fmla="*/ 1247188 h 1357700"/>
              <a:gd name="connsiteX85" fmla="*/ 5186475 w 10678681"/>
              <a:gd name="connsiteY85" fmla="*/ 1257028 h 1357700"/>
              <a:gd name="connsiteX86" fmla="*/ 5126038 w 10678681"/>
              <a:gd name="connsiteY86" fmla="*/ 1263189 h 1357700"/>
              <a:gd name="connsiteX87" fmla="*/ 4905913 w 10678681"/>
              <a:gd name="connsiteY87" fmla="*/ 1224477 h 1357700"/>
              <a:gd name="connsiteX88" fmla="*/ 4788036 w 10678681"/>
              <a:gd name="connsiteY88" fmla="*/ 1238182 h 1357700"/>
              <a:gd name="connsiteX89" fmla="*/ 4747555 w 10678681"/>
              <a:gd name="connsiteY89" fmla="*/ 1252768 h 1357700"/>
              <a:gd name="connsiteX90" fmla="*/ 4679644 w 10678681"/>
              <a:gd name="connsiteY90" fmla="*/ 1276603 h 1357700"/>
              <a:gd name="connsiteX91" fmla="*/ 4632222 w 10678681"/>
              <a:gd name="connsiteY91" fmla="*/ 1318360 h 1357700"/>
              <a:gd name="connsiteX92" fmla="*/ 4617358 w 10678681"/>
              <a:gd name="connsiteY92" fmla="*/ 1327690 h 1357700"/>
              <a:gd name="connsiteX93" fmla="*/ 4589102 w 10678681"/>
              <a:gd name="connsiteY93" fmla="*/ 1321223 h 1357700"/>
              <a:gd name="connsiteX94" fmla="*/ 4578184 w 10678681"/>
              <a:gd name="connsiteY94" fmla="*/ 1326745 h 1357700"/>
              <a:gd name="connsiteX95" fmla="*/ 4574270 w 10678681"/>
              <a:gd name="connsiteY95" fmla="*/ 1325878 h 1357700"/>
              <a:gd name="connsiteX96" fmla="*/ 4564919 w 10678681"/>
              <a:gd name="connsiteY96" fmla="*/ 1325507 h 1357700"/>
              <a:gd name="connsiteX97" fmla="*/ 4566586 w 10678681"/>
              <a:gd name="connsiteY97" fmla="*/ 1316963 h 1357700"/>
              <a:gd name="connsiteX98" fmla="*/ 4556303 w 10678681"/>
              <a:gd name="connsiteY98" fmla="*/ 1300262 h 1357700"/>
              <a:gd name="connsiteX99" fmla="*/ 4502358 w 10678681"/>
              <a:gd name="connsiteY99" fmla="*/ 1302558 h 1357700"/>
              <a:gd name="connsiteX100" fmla="*/ 4498919 w 10678681"/>
              <a:gd name="connsiteY100" fmla="*/ 1312115 h 1357700"/>
              <a:gd name="connsiteX101" fmla="*/ 4492075 w 10678681"/>
              <a:gd name="connsiteY101" fmla="*/ 1313357 h 1357700"/>
              <a:gd name="connsiteX102" fmla="*/ 4487466 w 10678681"/>
              <a:gd name="connsiteY102" fmla="*/ 1304102 h 1357700"/>
              <a:gd name="connsiteX103" fmla="*/ 4398292 w 10678681"/>
              <a:gd name="connsiteY103" fmla="*/ 1278410 h 1357700"/>
              <a:gd name="connsiteX104" fmla="*/ 4278026 w 10678681"/>
              <a:gd name="connsiteY104" fmla="*/ 1259803 h 1357700"/>
              <a:gd name="connsiteX105" fmla="*/ 4188995 w 10678681"/>
              <a:gd name="connsiteY105" fmla="*/ 1296718 h 1357700"/>
              <a:gd name="connsiteX106" fmla="*/ 4181483 w 10678681"/>
              <a:gd name="connsiteY106" fmla="*/ 1287686 h 1357700"/>
              <a:gd name="connsiteX107" fmla="*/ 4120739 w 10678681"/>
              <a:gd name="connsiteY107" fmla="*/ 1288549 h 1357700"/>
              <a:gd name="connsiteX108" fmla="*/ 3906561 w 10678681"/>
              <a:gd name="connsiteY108" fmla="*/ 1352435 h 1357700"/>
              <a:gd name="connsiteX109" fmla="*/ 3787890 w 10678681"/>
              <a:gd name="connsiteY109" fmla="*/ 1352442 h 1357700"/>
              <a:gd name="connsiteX110" fmla="*/ 3745993 w 10678681"/>
              <a:gd name="connsiteY110" fmla="*/ 1342630 h 1357700"/>
              <a:gd name="connsiteX111" fmla="*/ 3675785 w 10678681"/>
              <a:gd name="connsiteY111" fmla="*/ 1326802 h 1357700"/>
              <a:gd name="connsiteX112" fmla="*/ 3623856 w 10678681"/>
              <a:gd name="connsiteY112" fmla="*/ 1290804 h 1357700"/>
              <a:gd name="connsiteX113" fmla="*/ 3564933 w 10678681"/>
              <a:gd name="connsiteY113" fmla="*/ 1287147 h 1357700"/>
              <a:gd name="connsiteX114" fmla="*/ 3550537 w 10678681"/>
              <a:gd name="connsiteY114" fmla="*/ 1317552 h 1357700"/>
              <a:gd name="connsiteX115" fmla="*/ 3487736 w 10678681"/>
              <a:gd name="connsiteY115" fmla="*/ 1303493 h 1357700"/>
              <a:gd name="connsiteX116" fmla="*/ 3392548 w 10678681"/>
              <a:gd name="connsiteY116" fmla="*/ 1278741 h 1357700"/>
              <a:gd name="connsiteX117" fmla="*/ 3337466 w 10678681"/>
              <a:gd name="connsiteY117" fmla="*/ 1272537 h 1357700"/>
              <a:gd name="connsiteX118" fmla="*/ 3187206 w 10678681"/>
              <a:gd name="connsiteY118" fmla="*/ 1246821 h 1357700"/>
              <a:gd name="connsiteX119" fmla="*/ 3036856 w 10678681"/>
              <a:gd name="connsiteY119" fmla="*/ 1214383 h 1357700"/>
              <a:gd name="connsiteX120" fmla="*/ 2948654 w 10678681"/>
              <a:gd name="connsiteY120" fmla="*/ 1157455 h 1357700"/>
              <a:gd name="connsiteX121" fmla="*/ 2824973 w 10678681"/>
              <a:gd name="connsiteY121" fmla="*/ 1134864 h 1357700"/>
              <a:gd name="connsiteX122" fmla="*/ 2804398 w 10678681"/>
              <a:gd name="connsiteY122" fmla="*/ 1125556 h 1357700"/>
              <a:gd name="connsiteX123" fmla="*/ 2775396 w 10678681"/>
              <a:gd name="connsiteY123" fmla="*/ 1130148 h 1357700"/>
              <a:gd name="connsiteX124" fmla="*/ 2659096 w 10678681"/>
              <a:gd name="connsiteY124" fmla="*/ 1150294 h 1357700"/>
              <a:gd name="connsiteX125" fmla="*/ 2567088 w 10678681"/>
              <a:gd name="connsiteY125" fmla="*/ 1181781 h 1357700"/>
              <a:gd name="connsiteX126" fmla="*/ 2454501 w 10678681"/>
              <a:gd name="connsiteY126" fmla="*/ 1155455 h 1357700"/>
              <a:gd name="connsiteX127" fmla="*/ 2385161 w 10678681"/>
              <a:gd name="connsiteY127" fmla="*/ 1161312 h 1357700"/>
              <a:gd name="connsiteX128" fmla="*/ 2270528 w 10678681"/>
              <a:gd name="connsiteY128" fmla="*/ 1204338 h 1357700"/>
              <a:gd name="connsiteX129" fmla="*/ 2121820 w 10678681"/>
              <a:gd name="connsiteY129" fmla="*/ 1187078 h 1357700"/>
              <a:gd name="connsiteX130" fmla="*/ 2092716 w 10678681"/>
              <a:gd name="connsiteY130" fmla="*/ 1139224 h 1357700"/>
              <a:gd name="connsiteX131" fmla="*/ 2052449 w 10678681"/>
              <a:gd name="connsiteY131" fmla="*/ 1109687 h 1357700"/>
              <a:gd name="connsiteX132" fmla="*/ 2032607 w 10678681"/>
              <a:gd name="connsiteY132" fmla="*/ 1175477 h 1357700"/>
              <a:gd name="connsiteX133" fmla="*/ 1901837 w 10678681"/>
              <a:gd name="connsiteY133" fmla="*/ 1221762 h 1357700"/>
              <a:gd name="connsiteX134" fmla="*/ 1836762 w 10678681"/>
              <a:gd name="connsiteY134" fmla="*/ 1237387 h 1357700"/>
              <a:gd name="connsiteX135" fmla="*/ 1735877 w 10678681"/>
              <a:gd name="connsiteY135" fmla="*/ 1246527 h 1357700"/>
              <a:gd name="connsiteX136" fmla="*/ 1705069 w 10678681"/>
              <a:gd name="connsiteY136" fmla="*/ 1251989 h 1357700"/>
              <a:gd name="connsiteX137" fmla="*/ 1397689 w 10678681"/>
              <a:gd name="connsiteY137" fmla="*/ 1336144 h 1357700"/>
              <a:gd name="connsiteX138" fmla="*/ 1220734 w 10678681"/>
              <a:gd name="connsiteY138" fmla="*/ 1257811 h 1357700"/>
              <a:gd name="connsiteX139" fmla="*/ 1021737 w 10678681"/>
              <a:gd name="connsiteY139" fmla="*/ 1238739 h 1357700"/>
              <a:gd name="connsiteX140" fmla="*/ 959820 w 10678681"/>
              <a:gd name="connsiteY140" fmla="*/ 1275863 h 1357700"/>
              <a:gd name="connsiteX141" fmla="*/ 929137 w 10678681"/>
              <a:gd name="connsiteY141" fmla="*/ 1273957 h 1357700"/>
              <a:gd name="connsiteX142" fmla="*/ 878849 w 10678681"/>
              <a:gd name="connsiteY142" fmla="*/ 1266740 h 1357700"/>
              <a:gd name="connsiteX143" fmla="*/ 800667 w 10678681"/>
              <a:gd name="connsiteY143" fmla="*/ 1282041 h 1357700"/>
              <a:gd name="connsiteX144" fmla="*/ 644906 w 10678681"/>
              <a:gd name="connsiteY144" fmla="*/ 1273685 h 1357700"/>
              <a:gd name="connsiteX145" fmla="*/ 379869 w 10678681"/>
              <a:gd name="connsiteY145" fmla="*/ 1339165 h 1357700"/>
              <a:gd name="connsiteX146" fmla="*/ 137696 w 10678681"/>
              <a:gd name="connsiteY146" fmla="*/ 1319217 h 1357700"/>
              <a:gd name="connsiteX147" fmla="*/ 54250 w 10678681"/>
              <a:gd name="connsiteY147" fmla="*/ 1315838 h 1357700"/>
              <a:gd name="connsiteX148" fmla="*/ 28042 w 10678681"/>
              <a:gd name="connsiteY148" fmla="*/ 1297822 h 1357700"/>
              <a:gd name="connsiteX149" fmla="*/ 0 w 10678681"/>
              <a:gd name="connsiteY149" fmla="*/ 1294612 h 1357700"/>
              <a:gd name="connsiteX150" fmla="*/ 0 w 10678681"/>
              <a:gd name="connsiteY150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437450 w 10678681"/>
              <a:gd name="connsiteY67" fmla="*/ 1101075 h 1357700"/>
              <a:gd name="connsiteX68" fmla="*/ 6327795 w 10678681"/>
              <a:gd name="connsiteY68" fmla="*/ 1088142 h 1357700"/>
              <a:gd name="connsiteX69" fmla="*/ 6136549 w 10678681"/>
              <a:gd name="connsiteY69" fmla="*/ 1100268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05823 w 10678681"/>
              <a:gd name="connsiteY77" fmla="*/ 1152457 h 1357700"/>
              <a:gd name="connsiteX78" fmla="*/ 5689841 w 10678681"/>
              <a:gd name="connsiteY78" fmla="*/ 1176232 h 1357700"/>
              <a:gd name="connsiteX79" fmla="*/ 5572219 w 10678681"/>
              <a:gd name="connsiteY79" fmla="*/ 1173708 h 1357700"/>
              <a:gd name="connsiteX80" fmla="*/ 5537768 w 10678681"/>
              <a:gd name="connsiteY80" fmla="*/ 1190202 h 1357700"/>
              <a:gd name="connsiteX81" fmla="*/ 5488513 w 10678681"/>
              <a:gd name="connsiteY81" fmla="*/ 1205367 h 1357700"/>
              <a:gd name="connsiteX82" fmla="*/ 5402905 w 10678681"/>
              <a:gd name="connsiteY82" fmla="*/ 1241191 h 1357700"/>
              <a:gd name="connsiteX83" fmla="*/ 5285593 w 10678681"/>
              <a:gd name="connsiteY83" fmla="*/ 1273569 h 1357700"/>
              <a:gd name="connsiteX84" fmla="*/ 5192893 w 10678681"/>
              <a:gd name="connsiteY84" fmla="*/ 1247188 h 1357700"/>
              <a:gd name="connsiteX85" fmla="*/ 5186475 w 10678681"/>
              <a:gd name="connsiteY85" fmla="*/ 1257028 h 1357700"/>
              <a:gd name="connsiteX86" fmla="*/ 5126038 w 10678681"/>
              <a:gd name="connsiteY86" fmla="*/ 1263189 h 1357700"/>
              <a:gd name="connsiteX87" fmla="*/ 4905913 w 10678681"/>
              <a:gd name="connsiteY87" fmla="*/ 1224477 h 1357700"/>
              <a:gd name="connsiteX88" fmla="*/ 4788036 w 10678681"/>
              <a:gd name="connsiteY88" fmla="*/ 1238182 h 1357700"/>
              <a:gd name="connsiteX89" fmla="*/ 4747555 w 10678681"/>
              <a:gd name="connsiteY89" fmla="*/ 1252768 h 1357700"/>
              <a:gd name="connsiteX90" fmla="*/ 4679644 w 10678681"/>
              <a:gd name="connsiteY90" fmla="*/ 1276603 h 1357700"/>
              <a:gd name="connsiteX91" fmla="*/ 4632222 w 10678681"/>
              <a:gd name="connsiteY91" fmla="*/ 1318360 h 1357700"/>
              <a:gd name="connsiteX92" fmla="*/ 4617358 w 10678681"/>
              <a:gd name="connsiteY92" fmla="*/ 1327690 h 1357700"/>
              <a:gd name="connsiteX93" fmla="*/ 4589102 w 10678681"/>
              <a:gd name="connsiteY93" fmla="*/ 1321223 h 1357700"/>
              <a:gd name="connsiteX94" fmla="*/ 4578184 w 10678681"/>
              <a:gd name="connsiteY94" fmla="*/ 1326745 h 1357700"/>
              <a:gd name="connsiteX95" fmla="*/ 4574270 w 10678681"/>
              <a:gd name="connsiteY95" fmla="*/ 1325878 h 1357700"/>
              <a:gd name="connsiteX96" fmla="*/ 4564919 w 10678681"/>
              <a:gd name="connsiteY96" fmla="*/ 1325507 h 1357700"/>
              <a:gd name="connsiteX97" fmla="*/ 4566586 w 10678681"/>
              <a:gd name="connsiteY97" fmla="*/ 1316963 h 1357700"/>
              <a:gd name="connsiteX98" fmla="*/ 4556303 w 10678681"/>
              <a:gd name="connsiteY98" fmla="*/ 1300262 h 1357700"/>
              <a:gd name="connsiteX99" fmla="*/ 4502358 w 10678681"/>
              <a:gd name="connsiteY99" fmla="*/ 1302558 h 1357700"/>
              <a:gd name="connsiteX100" fmla="*/ 4498919 w 10678681"/>
              <a:gd name="connsiteY100" fmla="*/ 1312115 h 1357700"/>
              <a:gd name="connsiteX101" fmla="*/ 4492075 w 10678681"/>
              <a:gd name="connsiteY101" fmla="*/ 1313357 h 1357700"/>
              <a:gd name="connsiteX102" fmla="*/ 4487466 w 10678681"/>
              <a:gd name="connsiteY102" fmla="*/ 1304102 h 1357700"/>
              <a:gd name="connsiteX103" fmla="*/ 4398292 w 10678681"/>
              <a:gd name="connsiteY103" fmla="*/ 1278410 h 1357700"/>
              <a:gd name="connsiteX104" fmla="*/ 4278026 w 10678681"/>
              <a:gd name="connsiteY104" fmla="*/ 1259803 h 1357700"/>
              <a:gd name="connsiteX105" fmla="*/ 4188995 w 10678681"/>
              <a:gd name="connsiteY105" fmla="*/ 1296718 h 1357700"/>
              <a:gd name="connsiteX106" fmla="*/ 4181483 w 10678681"/>
              <a:gd name="connsiteY106" fmla="*/ 1287686 h 1357700"/>
              <a:gd name="connsiteX107" fmla="*/ 4120739 w 10678681"/>
              <a:gd name="connsiteY107" fmla="*/ 1288549 h 1357700"/>
              <a:gd name="connsiteX108" fmla="*/ 3906561 w 10678681"/>
              <a:gd name="connsiteY108" fmla="*/ 1352435 h 1357700"/>
              <a:gd name="connsiteX109" fmla="*/ 3787890 w 10678681"/>
              <a:gd name="connsiteY109" fmla="*/ 1352442 h 1357700"/>
              <a:gd name="connsiteX110" fmla="*/ 3745993 w 10678681"/>
              <a:gd name="connsiteY110" fmla="*/ 1342630 h 1357700"/>
              <a:gd name="connsiteX111" fmla="*/ 3675785 w 10678681"/>
              <a:gd name="connsiteY111" fmla="*/ 1326802 h 1357700"/>
              <a:gd name="connsiteX112" fmla="*/ 3623856 w 10678681"/>
              <a:gd name="connsiteY112" fmla="*/ 1290804 h 1357700"/>
              <a:gd name="connsiteX113" fmla="*/ 3564933 w 10678681"/>
              <a:gd name="connsiteY113" fmla="*/ 1287147 h 1357700"/>
              <a:gd name="connsiteX114" fmla="*/ 3550537 w 10678681"/>
              <a:gd name="connsiteY114" fmla="*/ 1317552 h 1357700"/>
              <a:gd name="connsiteX115" fmla="*/ 3487736 w 10678681"/>
              <a:gd name="connsiteY115" fmla="*/ 1303493 h 1357700"/>
              <a:gd name="connsiteX116" fmla="*/ 3392548 w 10678681"/>
              <a:gd name="connsiteY116" fmla="*/ 1278741 h 1357700"/>
              <a:gd name="connsiteX117" fmla="*/ 3337466 w 10678681"/>
              <a:gd name="connsiteY117" fmla="*/ 1272537 h 1357700"/>
              <a:gd name="connsiteX118" fmla="*/ 3187206 w 10678681"/>
              <a:gd name="connsiteY118" fmla="*/ 1246821 h 1357700"/>
              <a:gd name="connsiteX119" fmla="*/ 3036856 w 10678681"/>
              <a:gd name="connsiteY119" fmla="*/ 1214383 h 1357700"/>
              <a:gd name="connsiteX120" fmla="*/ 2948654 w 10678681"/>
              <a:gd name="connsiteY120" fmla="*/ 1157455 h 1357700"/>
              <a:gd name="connsiteX121" fmla="*/ 2824973 w 10678681"/>
              <a:gd name="connsiteY121" fmla="*/ 1134864 h 1357700"/>
              <a:gd name="connsiteX122" fmla="*/ 2804398 w 10678681"/>
              <a:gd name="connsiteY122" fmla="*/ 1125556 h 1357700"/>
              <a:gd name="connsiteX123" fmla="*/ 2775396 w 10678681"/>
              <a:gd name="connsiteY123" fmla="*/ 1130148 h 1357700"/>
              <a:gd name="connsiteX124" fmla="*/ 2659096 w 10678681"/>
              <a:gd name="connsiteY124" fmla="*/ 1150294 h 1357700"/>
              <a:gd name="connsiteX125" fmla="*/ 2567088 w 10678681"/>
              <a:gd name="connsiteY125" fmla="*/ 1181781 h 1357700"/>
              <a:gd name="connsiteX126" fmla="*/ 2454501 w 10678681"/>
              <a:gd name="connsiteY126" fmla="*/ 1155455 h 1357700"/>
              <a:gd name="connsiteX127" fmla="*/ 2385161 w 10678681"/>
              <a:gd name="connsiteY127" fmla="*/ 1161312 h 1357700"/>
              <a:gd name="connsiteX128" fmla="*/ 2270528 w 10678681"/>
              <a:gd name="connsiteY128" fmla="*/ 1204338 h 1357700"/>
              <a:gd name="connsiteX129" fmla="*/ 2121820 w 10678681"/>
              <a:gd name="connsiteY129" fmla="*/ 1187078 h 1357700"/>
              <a:gd name="connsiteX130" fmla="*/ 2092716 w 10678681"/>
              <a:gd name="connsiteY130" fmla="*/ 1139224 h 1357700"/>
              <a:gd name="connsiteX131" fmla="*/ 2052449 w 10678681"/>
              <a:gd name="connsiteY131" fmla="*/ 1109687 h 1357700"/>
              <a:gd name="connsiteX132" fmla="*/ 2032607 w 10678681"/>
              <a:gd name="connsiteY132" fmla="*/ 1175477 h 1357700"/>
              <a:gd name="connsiteX133" fmla="*/ 1901837 w 10678681"/>
              <a:gd name="connsiteY133" fmla="*/ 1221762 h 1357700"/>
              <a:gd name="connsiteX134" fmla="*/ 1836762 w 10678681"/>
              <a:gd name="connsiteY134" fmla="*/ 1237387 h 1357700"/>
              <a:gd name="connsiteX135" fmla="*/ 1735877 w 10678681"/>
              <a:gd name="connsiteY135" fmla="*/ 1246527 h 1357700"/>
              <a:gd name="connsiteX136" fmla="*/ 1705069 w 10678681"/>
              <a:gd name="connsiteY136" fmla="*/ 1251989 h 1357700"/>
              <a:gd name="connsiteX137" fmla="*/ 1397689 w 10678681"/>
              <a:gd name="connsiteY137" fmla="*/ 1336144 h 1357700"/>
              <a:gd name="connsiteX138" fmla="*/ 1220734 w 10678681"/>
              <a:gd name="connsiteY138" fmla="*/ 1257811 h 1357700"/>
              <a:gd name="connsiteX139" fmla="*/ 1021737 w 10678681"/>
              <a:gd name="connsiteY139" fmla="*/ 1238739 h 1357700"/>
              <a:gd name="connsiteX140" fmla="*/ 959820 w 10678681"/>
              <a:gd name="connsiteY140" fmla="*/ 1275863 h 1357700"/>
              <a:gd name="connsiteX141" fmla="*/ 929137 w 10678681"/>
              <a:gd name="connsiteY141" fmla="*/ 1273957 h 1357700"/>
              <a:gd name="connsiteX142" fmla="*/ 878849 w 10678681"/>
              <a:gd name="connsiteY142" fmla="*/ 1266740 h 1357700"/>
              <a:gd name="connsiteX143" fmla="*/ 800667 w 10678681"/>
              <a:gd name="connsiteY143" fmla="*/ 1282041 h 1357700"/>
              <a:gd name="connsiteX144" fmla="*/ 644906 w 10678681"/>
              <a:gd name="connsiteY144" fmla="*/ 1273685 h 1357700"/>
              <a:gd name="connsiteX145" fmla="*/ 379869 w 10678681"/>
              <a:gd name="connsiteY145" fmla="*/ 1339165 h 1357700"/>
              <a:gd name="connsiteX146" fmla="*/ 137696 w 10678681"/>
              <a:gd name="connsiteY146" fmla="*/ 1319217 h 1357700"/>
              <a:gd name="connsiteX147" fmla="*/ 54250 w 10678681"/>
              <a:gd name="connsiteY147" fmla="*/ 1315838 h 1357700"/>
              <a:gd name="connsiteX148" fmla="*/ 28042 w 10678681"/>
              <a:gd name="connsiteY148" fmla="*/ 1297822 h 1357700"/>
              <a:gd name="connsiteX149" fmla="*/ 0 w 10678681"/>
              <a:gd name="connsiteY149" fmla="*/ 1294612 h 1357700"/>
              <a:gd name="connsiteX150" fmla="*/ 0 w 10678681"/>
              <a:gd name="connsiteY150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437450 w 10678681"/>
              <a:gd name="connsiteY67" fmla="*/ 1101075 h 1357700"/>
              <a:gd name="connsiteX68" fmla="*/ 6327795 w 10678681"/>
              <a:gd name="connsiteY68" fmla="*/ 1088142 h 1357700"/>
              <a:gd name="connsiteX69" fmla="*/ 6136549 w 10678681"/>
              <a:gd name="connsiteY69" fmla="*/ 1100268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05823 w 10678681"/>
              <a:gd name="connsiteY77" fmla="*/ 1152457 h 1357700"/>
              <a:gd name="connsiteX78" fmla="*/ 5689841 w 10678681"/>
              <a:gd name="connsiteY78" fmla="*/ 1176232 h 1357700"/>
              <a:gd name="connsiteX79" fmla="*/ 5537768 w 10678681"/>
              <a:gd name="connsiteY79" fmla="*/ 1190202 h 1357700"/>
              <a:gd name="connsiteX80" fmla="*/ 5488513 w 10678681"/>
              <a:gd name="connsiteY80" fmla="*/ 1205367 h 1357700"/>
              <a:gd name="connsiteX81" fmla="*/ 5402905 w 10678681"/>
              <a:gd name="connsiteY81" fmla="*/ 1241191 h 1357700"/>
              <a:gd name="connsiteX82" fmla="*/ 5285593 w 10678681"/>
              <a:gd name="connsiteY82" fmla="*/ 1273569 h 1357700"/>
              <a:gd name="connsiteX83" fmla="*/ 5192893 w 10678681"/>
              <a:gd name="connsiteY83" fmla="*/ 1247188 h 1357700"/>
              <a:gd name="connsiteX84" fmla="*/ 5186475 w 10678681"/>
              <a:gd name="connsiteY84" fmla="*/ 1257028 h 1357700"/>
              <a:gd name="connsiteX85" fmla="*/ 5126038 w 10678681"/>
              <a:gd name="connsiteY85" fmla="*/ 1263189 h 1357700"/>
              <a:gd name="connsiteX86" fmla="*/ 4905913 w 10678681"/>
              <a:gd name="connsiteY86" fmla="*/ 1224477 h 1357700"/>
              <a:gd name="connsiteX87" fmla="*/ 4788036 w 10678681"/>
              <a:gd name="connsiteY87" fmla="*/ 1238182 h 1357700"/>
              <a:gd name="connsiteX88" fmla="*/ 4747555 w 10678681"/>
              <a:gd name="connsiteY88" fmla="*/ 1252768 h 1357700"/>
              <a:gd name="connsiteX89" fmla="*/ 4679644 w 10678681"/>
              <a:gd name="connsiteY89" fmla="*/ 1276603 h 1357700"/>
              <a:gd name="connsiteX90" fmla="*/ 4632222 w 10678681"/>
              <a:gd name="connsiteY90" fmla="*/ 1318360 h 1357700"/>
              <a:gd name="connsiteX91" fmla="*/ 4617358 w 10678681"/>
              <a:gd name="connsiteY91" fmla="*/ 1327690 h 1357700"/>
              <a:gd name="connsiteX92" fmla="*/ 4589102 w 10678681"/>
              <a:gd name="connsiteY92" fmla="*/ 1321223 h 1357700"/>
              <a:gd name="connsiteX93" fmla="*/ 4578184 w 10678681"/>
              <a:gd name="connsiteY93" fmla="*/ 1326745 h 1357700"/>
              <a:gd name="connsiteX94" fmla="*/ 4574270 w 10678681"/>
              <a:gd name="connsiteY94" fmla="*/ 1325878 h 1357700"/>
              <a:gd name="connsiteX95" fmla="*/ 4564919 w 10678681"/>
              <a:gd name="connsiteY95" fmla="*/ 1325507 h 1357700"/>
              <a:gd name="connsiteX96" fmla="*/ 4566586 w 10678681"/>
              <a:gd name="connsiteY96" fmla="*/ 1316963 h 1357700"/>
              <a:gd name="connsiteX97" fmla="*/ 4556303 w 10678681"/>
              <a:gd name="connsiteY97" fmla="*/ 1300262 h 1357700"/>
              <a:gd name="connsiteX98" fmla="*/ 4502358 w 10678681"/>
              <a:gd name="connsiteY98" fmla="*/ 1302558 h 1357700"/>
              <a:gd name="connsiteX99" fmla="*/ 4498919 w 10678681"/>
              <a:gd name="connsiteY99" fmla="*/ 1312115 h 1357700"/>
              <a:gd name="connsiteX100" fmla="*/ 4492075 w 10678681"/>
              <a:gd name="connsiteY100" fmla="*/ 1313357 h 1357700"/>
              <a:gd name="connsiteX101" fmla="*/ 4487466 w 10678681"/>
              <a:gd name="connsiteY101" fmla="*/ 1304102 h 1357700"/>
              <a:gd name="connsiteX102" fmla="*/ 4398292 w 10678681"/>
              <a:gd name="connsiteY102" fmla="*/ 1278410 h 1357700"/>
              <a:gd name="connsiteX103" fmla="*/ 4278026 w 10678681"/>
              <a:gd name="connsiteY103" fmla="*/ 1259803 h 1357700"/>
              <a:gd name="connsiteX104" fmla="*/ 4188995 w 10678681"/>
              <a:gd name="connsiteY104" fmla="*/ 1296718 h 1357700"/>
              <a:gd name="connsiteX105" fmla="*/ 4181483 w 10678681"/>
              <a:gd name="connsiteY105" fmla="*/ 1287686 h 1357700"/>
              <a:gd name="connsiteX106" fmla="*/ 4120739 w 10678681"/>
              <a:gd name="connsiteY106" fmla="*/ 1288549 h 1357700"/>
              <a:gd name="connsiteX107" fmla="*/ 3906561 w 10678681"/>
              <a:gd name="connsiteY107" fmla="*/ 1352435 h 1357700"/>
              <a:gd name="connsiteX108" fmla="*/ 3787890 w 10678681"/>
              <a:gd name="connsiteY108" fmla="*/ 1352442 h 1357700"/>
              <a:gd name="connsiteX109" fmla="*/ 3745993 w 10678681"/>
              <a:gd name="connsiteY109" fmla="*/ 1342630 h 1357700"/>
              <a:gd name="connsiteX110" fmla="*/ 3675785 w 10678681"/>
              <a:gd name="connsiteY110" fmla="*/ 1326802 h 1357700"/>
              <a:gd name="connsiteX111" fmla="*/ 3623856 w 10678681"/>
              <a:gd name="connsiteY111" fmla="*/ 1290804 h 1357700"/>
              <a:gd name="connsiteX112" fmla="*/ 3564933 w 10678681"/>
              <a:gd name="connsiteY112" fmla="*/ 1287147 h 1357700"/>
              <a:gd name="connsiteX113" fmla="*/ 3550537 w 10678681"/>
              <a:gd name="connsiteY113" fmla="*/ 1317552 h 1357700"/>
              <a:gd name="connsiteX114" fmla="*/ 3487736 w 10678681"/>
              <a:gd name="connsiteY114" fmla="*/ 1303493 h 1357700"/>
              <a:gd name="connsiteX115" fmla="*/ 3392548 w 10678681"/>
              <a:gd name="connsiteY115" fmla="*/ 1278741 h 1357700"/>
              <a:gd name="connsiteX116" fmla="*/ 3337466 w 10678681"/>
              <a:gd name="connsiteY116" fmla="*/ 1272537 h 1357700"/>
              <a:gd name="connsiteX117" fmla="*/ 3187206 w 10678681"/>
              <a:gd name="connsiteY117" fmla="*/ 1246821 h 1357700"/>
              <a:gd name="connsiteX118" fmla="*/ 3036856 w 10678681"/>
              <a:gd name="connsiteY118" fmla="*/ 1214383 h 1357700"/>
              <a:gd name="connsiteX119" fmla="*/ 2948654 w 10678681"/>
              <a:gd name="connsiteY119" fmla="*/ 1157455 h 1357700"/>
              <a:gd name="connsiteX120" fmla="*/ 2824973 w 10678681"/>
              <a:gd name="connsiteY120" fmla="*/ 1134864 h 1357700"/>
              <a:gd name="connsiteX121" fmla="*/ 2804398 w 10678681"/>
              <a:gd name="connsiteY121" fmla="*/ 1125556 h 1357700"/>
              <a:gd name="connsiteX122" fmla="*/ 2775396 w 10678681"/>
              <a:gd name="connsiteY122" fmla="*/ 1130148 h 1357700"/>
              <a:gd name="connsiteX123" fmla="*/ 2659096 w 10678681"/>
              <a:gd name="connsiteY123" fmla="*/ 1150294 h 1357700"/>
              <a:gd name="connsiteX124" fmla="*/ 2567088 w 10678681"/>
              <a:gd name="connsiteY124" fmla="*/ 1181781 h 1357700"/>
              <a:gd name="connsiteX125" fmla="*/ 2454501 w 10678681"/>
              <a:gd name="connsiteY125" fmla="*/ 1155455 h 1357700"/>
              <a:gd name="connsiteX126" fmla="*/ 2385161 w 10678681"/>
              <a:gd name="connsiteY126" fmla="*/ 1161312 h 1357700"/>
              <a:gd name="connsiteX127" fmla="*/ 2270528 w 10678681"/>
              <a:gd name="connsiteY127" fmla="*/ 1204338 h 1357700"/>
              <a:gd name="connsiteX128" fmla="*/ 2121820 w 10678681"/>
              <a:gd name="connsiteY128" fmla="*/ 1187078 h 1357700"/>
              <a:gd name="connsiteX129" fmla="*/ 2092716 w 10678681"/>
              <a:gd name="connsiteY129" fmla="*/ 1139224 h 1357700"/>
              <a:gd name="connsiteX130" fmla="*/ 2052449 w 10678681"/>
              <a:gd name="connsiteY130" fmla="*/ 1109687 h 1357700"/>
              <a:gd name="connsiteX131" fmla="*/ 2032607 w 10678681"/>
              <a:gd name="connsiteY131" fmla="*/ 1175477 h 1357700"/>
              <a:gd name="connsiteX132" fmla="*/ 1901837 w 10678681"/>
              <a:gd name="connsiteY132" fmla="*/ 1221762 h 1357700"/>
              <a:gd name="connsiteX133" fmla="*/ 1836762 w 10678681"/>
              <a:gd name="connsiteY133" fmla="*/ 1237387 h 1357700"/>
              <a:gd name="connsiteX134" fmla="*/ 1735877 w 10678681"/>
              <a:gd name="connsiteY134" fmla="*/ 1246527 h 1357700"/>
              <a:gd name="connsiteX135" fmla="*/ 1705069 w 10678681"/>
              <a:gd name="connsiteY135" fmla="*/ 1251989 h 1357700"/>
              <a:gd name="connsiteX136" fmla="*/ 1397689 w 10678681"/>
              <a:gd name="connsiteY136" fmla="*/ 1336144 h 1357700"/>
              <a:gd name="connsiteX137" fmla="*/ 1220734 w 10678681"/>
              <a:gd name="connsiteY137" fmla="*/ 1257811 h 1357700"/>
              <a:gd name="connsiteX138" fmla="*/ 1021737 w 10678681"/>
              <a:gd name="connsiteY138" fmla="*/ 1238739 h 1357700"/>
              <a:gd name="connsiteX139" fmla="*/ 959820 w 10678681"/>
              <a:gd name="connsiteY139" fmla="*/ 1275863 h 1357700"/>
              <a:gd name="connsiteX140" fmla="*/ 929137 w 10678681"/>
              <a:gd name="connsiteY140" fmla="*/ 1273957 h 1357700"/>
              <a:gd name="connsiteX141" fmla="*/ 878849 w 10678681"/>
              <a:gd name="connsiteY141" fmla="*/ 1266740 h 1357700"/>
              <a:gd name="connsiteX142" fmla="*/ 800667 w 10678681"/>
              <a:gd name="connsiteY142" fmla="*/ 1282041 h 1357700"/>
              <a:gd name="connsiteX143" fmla="*/ 644906 w 10678681"/>
              <a:gd name="connsiteY143" fmla="*/ 1273685 h 1357700"/>
              <a:gd name="connsiteX144" fmla="*/ 379869 w 10678681"/>
              <a:gd name="connsiteY144" fmla="*/ 1339165 h 1357700"/>
              <a:gd name="connsiteX145" fmla="*/ 137696 w 10678681"/>
              <a:gd name="connsiteY145" fmla="*/ 1319217 h 1357700"/>
              <a:gd name="connsiteX146" fmla="*/ 54250 w 10678681"/>
              <a:gd name="connsiteY146" fmla="*/ 1315838 h 1357700"/>
              <a:gd name="connsiteX147" fmla="*/ 28042 w 10678681"/>
              <a:gd name="connsiteY147" fmla="*/ 1297822 h 1357700"/>
              <a:gd name="connsiteX148" fmla="*/ 0 w 10678681"/>
              <a:gd name="connsiteY148" fmla="*/ 1294612 h 1357700"/>
              <a:gd name="connsiteX149" fmla="*/ 0 w 10678681"/>
              <a:gd name="connsiteY149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437450 w 10678681"/>
              <a:gd name="connsiteY67" fmla="*/ 1101075 h 1357700"/>
              <a:gd name="connsiteX68" fmla="*/ 6327795 w 10678681"/>
              <a:gd name="connsiteY68" fmla="*/ 1088142 h 1357700"/>
              <a:gd name="connsiteX69" fmla="*/ 6136549 w 10678681"/>
              <a:gd name="connsiteY69" fmla="*/ 1100268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05823 w 10678681"/>
              <a:gd name="connsiteY77" fmla="*/ 1152457 h 1357700"/>
              <a:gd name="connsiteX78" fmla="*/ 5689841 w 10678681"/>
              <a:gd name="connsiteY78" fmla="*/ 1176232 h 1357700"/>
              <a:gd name="connsiteX79" fmla="*/ 5605119 w 10678681"/>
              <a:gd name="connsiteY79" fmla="*/ 1190202 h 1357700"/>
              <a:gd name="connsiteX80" fmla="*/ 5488513 w 10678681"/>
              <a:gd name="connsiteY80" fmla="*/ 1205367 h 1357700"/>
              <a:gd name="connsiteX81" fmla="*/ 5402905 w 10678681"/>
              <a:gd name="connsiteY81" fmla="*/ 1241191 h 1357700"/>
              <a:gd name="connsiteX82" fmla="*/ 5285593 w 10678681"/>
              <a:gd name="connsiteY82" fmla="*/ 1273569 h 1357700"/>
              <a:gd name="connsiteX83" fmla="*/ 5192893 w 10678681"/>
              <a:gd name="connsiteY83" fmla="*/ 1247188 h 1357700"/>
              <a:gd name="connsiteX84" fmla="*/ 5186475 w 10678681"/>
              <a:gd name="connsiteY84" fmla="*/ 1257028 h 1357700"/>
              <a:gd name="connsiteX85" fmla="*/ 5126038 w 10678681"/>
              <a:gd name="connsiteY85" fmla="*/ 1263189 h 1357700"/>
              <a:gd name="connsiteX86" fmla="*/ 4905913 w 10678681"/>
              <a:gd name="connsiteY86" fmla="*/ 1224477 h 1357700"/>
              <a:gd name="connsiteX87" fmla="*/ 4788036 w 10678681"/>
              <a:gd name="connsiteY87" fmla="*/ 1238182 h 1357700"/>
              <a:gd name="connsiteX88" fmla="*/ 4747555 w 10678681"/>
              <a:gd name="connsiteY88" fmla="*/ 1252768 h 1357700"/>
              <a:gd name="connsiteX89" fmla="*/ 4679644 w 10678681"/>
              <a:gd name="connsiteY89" fmla="*/ 1276603 h 1357700"/>
              <a:gd name="connsiteX90" fmla="*/ 4632222 w 10678681"/>
              <a:gd name="connsiteY90" fmla="*/ 1318360 h 1357700"/>
              <a:gd name="connsiteX91" fmla="*/ 4617358 w 10678681"/>
              <a:gd name="connsiteY91" fmla="*/ 1327690 h 1357700"/>
              <a:gd name="connsiteX92" fmla="*/ 4589102 w 10678681"/>
              <a:gd name="connsiteY92" fmla="*/ 1321223 h 1357700"/>
              <a:gd name="connsiteX93" fmla="*/ 4578184 w 10678681"/>
              <a:gd name="connsiteY93" fmla="*/ 1326745 h 1357700"/>
              <a:gd name="connsiteX94" fmla="*/ 4574270 w 10678681"/>
              <a:gd name="connsiteY94" fmla="*/ 1325878 h 1357700"/>
              <a:gd name="connsiteX95" fmla="*/ 4564919 w 10678681"/>
              <a:gd name="connsiteY95" fmla="*/ 1325507 h 1357700"/>
              <a:gd name="connsiteX96" fmla="*/ 4566586 w 10678681"/>
              <a:gd name="connsiteY96" fmla="*/ 1316963 h 1357700"/>
              <a:gd name="connsiteX97" fmla="*/ 4556303 w 10678681"/>
              <a:gd name="connsiteY97" fmla="*/ 1300262 h 1357700"/>
              <a:gd name="connsiteX98" fmla="*/ 4502358 w 10678681"/>
              <a:gd name="connsiteY98" fmla="*/ 1302558 h 1357700"/>
              <a:gd name="connsiteX99" fmla="*/ 4498919 w 10678681"/>
              <a:gd name="connsiteY99" fmla="*/ 1312115 h 1357700"/>
              <a:gd name="connsiteX100" fmla="*/ 4492075 w 10678681"/>
              <a:gd name="connsiteY100" fmla="*/ 1313357 h 1357700"/>
              <a:gd name="connsiteX101" fmla="*/ 4487466 w 10678681"/>
              <a:gd name="connsiteY101" fmla="*/ 1304102 h 1357700"/>
              <a:gd name="connsiteX102" fmla="*/ 4398292 w 10678681"/>
              <a:gd name="connsiteY102" fmla="*/ 1278410 h 1357700"/>
              <a:gd name="connsiteX103" fmla="*/ 4278026 w 10678681"/>
              <a:gd name="connsiteY103" fmla="*/ 1259803 h 1357700"/>
              <a:gd name="connsiteX104" fmla="*/ 4188995 w 10678681"/>
              <a:gd name="connsiteY104" fmla="*/ 1296718 h 1357700"/>
              <a:gd name="connsiteX105" fmla="*/ 4181483 w 10678681"/>
              <a:gd name="connsiteY105" fmla="*/ 1287686 h 1357700"/>
              <a:gd name="connsiteX106" fmla="*/ 4120739 w 10678681"/>
              <a:gd name="connsiteY106" fmla="*/ 1288549 h 1357700"/>
              <a:gd name="connsiteX107" fmla="*/ 3906561 w 10678681"/>
              <a:gd name="connsiteY107" fmla="*/ 1352435 h 1357700"/>
              <a:gd name="connsiteX108" fmla="*/ 3787890 w 10678681"/>
              <a:gd name="connsiteY108" fmla="*/ 1352442 h 1357700"/>
              <a:gd name="connsiteX109" fmla="*/ 3745993 w 10678681"/>
              <a:gd name="connsiteY109" fmla="*/ 1342630 h 1357700"/>
              <a:gd name="connsiteX110" fmla="*/ 3675785 w 10678681"/>
              <a:gd name="connsiteY110" fmla="*/ 1326802 h 1357700"/>
              <a:gd name="connsiteX111" fmla="*/ 3623856 w 10678681"/>
              <a:gd name="connsiteY111" fmla="*/ 1290804 h 1357700"/>
              <a:gd name="connsiteX112" fmla="*/ 3564933 w 10678681"/>
              <a:gd name="connsiteY112" fmla="*/ 1287147 h 1357700"/>
              <a:gd name="connsiteX113" fmla="*/ 3550537 w 10678681"/>
              <a:gd name="connsiteY113" fmla="*/ 1317552 h 1357700"/>
              <a:gd name="connsiteX114" fmla="*/ 3487736 w 10678681"/>
              <a:gd name="connsiteY114" fmla="*/ 1303493 h 1357700"/>
              <a:gd name="connsiteX115" fmla="*/ 3392548 w 10678681"/>
              <a:gd name="connsiteY115" fmla="*/ 1278741 h 1357700"/>
              <a:gd name="connsiteX116" fmla="*/ 3337466 w 10678681"/>
              <a:gd name="connsiteY116" fmla="*/ 1272537 h 1357700"/>
              <a:gd name="connsiteX117" fmla="*/ 3187206 w 10678681"/>
              <a:gd name="connsiteY117" fmla="*/ 1246821 h 1357700"/>
              <a:gd name="connsiteX118" fmla="*/ 3036856 w 10678681"/>
              <a:gd name="connsiteY118" fmla="*/ 1214383 h 1357700"/>
              <a:gd name="connsiteX119" fmla="*/ 2948654 w 10678681"/>
              <a:gd name="connsiteY119" fmla="*/ 1157455 h 1357700"/>
              <a:gd name="connsiteX120" fmla="*/ 2824973 w 10678681"/>
              <a:gd name="connsiteY120" fmla="*/ 1134864 h 1357700"/>
              <a:gd name="connsiteX121" fmla="*/ 2804398 w 10678681"/>
              <a:gd name="connsiteY121" fmla="*/ 1125556 h 1357700"/>
              <a:gd name="connsiteX122" fmla="*/ 2775396 w 10678681"/>
              <a:gd name="connsiteY122" fmla="*/ 1130148 h 1357700"/>
              <a:gd name="connsiteX123" fmla="*/ 2659096 w 10678681"/>
              <a:gd name="connsiteY123" fmla="*/ 1150294 h 1357700"/>
              <a:gd name="connsiteX124" fmla="*/ 2567088 w 10678681"/>
              <a:gd name="connsiteY124" fmla="*/ 1181781 h 1357700"/>
              <a:gd name="connsiteX125" fmla="*/ 2454501 w 10678681"/>
              <a:gd name="connsiteY125" fmla="*/ 1155455 h 1357700"/>
              <a:gd name="connsiteX126" fmla="*/ 2385161 w 10678681"/>
              <a:gd name="connsiteY126" fmla="*/ 1161312 h 1357700"/>
              <a:gd name="connsiteX127" fmla="*/ 2270528 w 10678681"/>
              <a:gd name="connsiteY127" fmla="*/ 1204338 h 1357700"/>
              <a:gd name="connsiteX128" fmla="*/ 2121820 w 10678681"/>
              <a:gd name="connsiteY128" fmla="*/ 1187078 h 1357700"/>
              <a:gd name="connsiteX129" fmla="*/ 2092716 w 10678681"/>
              <a:gd name="connsiteY129" fmla="*/ 1139224 h 1357700"/>
              <a:gd name="connsiteX130" fmla="*/ 2052449 w 10678681"/>
              <a:gd name="connsiteY130" fmla="*/ 1109687 h 1357700"/>
              <a:gd name="connsiteX131" fmla="*/ 2032607 w 10678681"/>
              <a:gd name="connsiteY131" fmla="*/ 1175477 h 1357700"/>
              <a:gd name="connsiteX132" fmla="*/ 1901837 w 10678681"/>
              <a:gd name="connsiteY132" fmla="*/ 1221762 h 1357700"/>
              <a:gd name="connsiteX133" fmla="*/ 1836762 w 10678681"/>
              <a:gd name="connsiteY133" fmla="*/ 1237387 h 1357700"/>
              <a:gd name="connsiteX134" fmla="*/ 1735877 w 10678681"/>
              <a:gd name="connsiteY134" fmla="*/ 1246527 h 1357700"/>
              <a:gd name="connsiteX135" fmla="*/ 1705069 w 10678681"/>
              <a:gd name="connsiteY135" fmla="*/ 1251989 h 1357700"/>
              <a:gd name="connsiteX136" fmla="*/ 1397689 w 10678681"/>
              <a:gd name="connsiteY136" fmla="*/ 1336144 h 1357700"/>
              <a:gd name="connsiteX137" fmla="*/ 1220734 w 10678681"/>
              <a:gd name="connsiteY137" fmla="*/ 1257811 h 1357700"/>
              <a:gd name="connsiteX138" fmla="*/ 1021737 w 10678681"/>
              <a:gd name="connsiteY138" fmla="*/ 1238739 h 1357700"/>
              <a:gd name="connsiteX139" fmla="*/ 959820 w 10678681"/>
              <a:gd name="connsiteY139" fmla="*/ 1275863 h 1357700"/>
              <a:gd name="connsiteX140" fmla="*/ 929137 w 10678681"/>
              <a:gd name="connsiteY140" fmla="*/ 1273957 h 1357700"/>
              <a:gd name="connsiteX141" fmla="*/ 878849 w 10678681"/>
              <a:gd name="connsiteY141" fmla="*/ 1266740 h 1357700"/>
              <a:gd name="connsiteX142" fmla="*/ 800667 w 10678681"/>
              <a:gd name="connsiteY142" fmla="*/ 1282041 h 1357700"/>
              <a:gd name="connsiteX143" fmla="*/ 644906 w 10678681"/>
              <a:gd name="connsiteY143" fmla="*/ 1273685 h 1357700"/>
              <a:gd name="connsiteX144" fmla="*/ 379869 w 10678681"/>
              <a:gd name="connsiteY144" fmla="*/ 1339165 h 1357700"/>
              <a:gd name="connsiteX145" fmla="*/ 137696 w 10678681"/>
              <a:gd name="connsiteY145" fmla="*/ 1319217 h 1357700"/>
              <a:gd name="connsiteX146" fmla="*/ 54250 w 10678681"/>
              <a:gd name="connsiteY146" fmla="*/ 1315838 h 1357700"/>
              <a:gd name="connsiteX147" fmla="*/ 28042 w 10678681"/>
              <a:gd name="connsiteY147" fmla="*/ 1297822 h 1357700"/>
              <a:gd name="connsiteX148" fmla="*/ 0 w 10678681"/>
              <a:gd name="connsiteY148" fmla="*/ 1294612 h 1357700"/>
              <a:gd name="connsiteX149" fmla="*/ 0 w 10678681"/>
              <a:gd name="connsiteY149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437450 w 10678681"/>
              <a:gd name="connsiteY67" fmla="*/ 1101075 h 1357700"/>
              <a:gd name="connsiteX68" fmla="*/ 6327795 w 10678681"/>
              <a:gd name="connsiteY68" fmla="*/ 1088142 h 1357700"/>
              <a:gd name="connsiteX69" fmla="*/ 6136549 w 10678681"/>
              <a:gd name="connsiteY69" fmla="*/ 1100268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05823 w 10678681"/>
              <a:gd name="connsiteY77" fmla="*/ 1152457 h 1357700"/>
              <a:gd name="connsiteX78" fmla="*/ 5689841 w 10678681"/>
              <a:gd name="connsiteY78" fmla="*/ 1176232 h 1357700"/>
              <a:gd name="connsiteX79" fmla="*/ 5605119 w 10678681"/>
              <a:gd name="connsiteY79" fmla="*/ 1190202 h 1357700"/>
              <a:gd name="connsiteX80" fmla="*/ 5488513 w 10678681"/>
              <a:gd name="connsiteY80" fmla="*/ 1205367 h 1357700"/>
              <a:gd name="connsiteX81" fmla="*/ 5402905 w 10678681"/>
              <a:gd name="connsiteY81" fmla="*/ 1241191 h 1357700"/>
              <a:gd name="connsiteX82" fmla="*/ 5285593 w 10678681"/>
              <a:gd name="connsiteY82" fmla="*/ 1273569 h 1357700"/>
              <a:gd name="connsiteX83" fmla="*/ 5192893 w 10678681"/>
              <a:gd name="connsiteY83" fmla="*/ 1247188 h 1357700"/>
              <a:gd name="connsiteX84" fmla="*/ 5186475 w 10678681"/>
              <a:gd name="connsiteY84" fmla="*/ 1257028 h 1357700"/>
              <a:gd name="connsiteX85" fmla="*/ 5126038 w 10678681"/>
              <a:gd name="connsiteY85" fmla="*/ 1263189 h 1357700"/>
              <a:gd name="connsiteX86" fmla="*/ 4894688 w 10678681"/>
              <a:gd name="connsiteY86" fmla="*/ 1247184 h 1357700"/>
              <a:gd name="connsiteX87" fmla="*/ 4788036 w 10678681"/>
              <a:gd name="connsiteY87" fmla="*/ 1238182 h 1357700"/>
              <a:gd name="connsiteX88" fmla="*/ 4747555 w 10678681"/>
              <a:gd name="connsiteY88" fmla="*/ 1252768 h 1357700"/>
              <a:gd name="connsiteX89" fmla="*/ 4679644 w 10678681"/>
              <a:gd name="connsiteY89" fmla="*/ 1276603 h 1357700"/>
              <a:gd name="connsiteX90" fmla="*/ 4632222 w 10678681"/>
              <a:gd name="connsiteY90" fmla="*/ 1318360 h 1357700"/>
              <a:gd name="connsiteX91" fmla="*/ 4617358 w 10678681"/>
              <a:gd name="connsiteY91" fmla="*/ 1327690 h 1357700"/>
              <a:gd name="connsiteX92" fmla="*/ 4589102 w 10678681"/>
              <a:gd name="connsiteY92" fmla="*/ 1321223 h 1357700"/>
              <a:gd name="connsiteX93" fmla="*/ 4578184 w 10678681"/>
              <a:gd name="connsiteY93" fmla="*/ 1326745 h 1357700"/>
              <a:gd name="connsiteX94" fmla="*/ 4574270 w 10678681"/>
              <a:gd name="connsiteY94" fmla="*/ 1325878 h 1357700"/>
              <a:gd name="connsiteX95" fmla="*/ 4564919 w 10678681"/>
              <a:gd name="connsiteY95" fmla="*/ 1325507 h 1357700"/>
              <a:gd name="connsiteX96" fmla="*/ 4566586 w 10678681"/>
              <a:gd name="connsiteY96" fmla="*/ 1316963 h 1357700"/>
              <a:gd name="connsiteX97" fmla="*/ 4556303 w 10678681"/>
              <a:gd name="connsiteY97" fmla="*/ 1300262 h 1357700"/>
              <a:gd name="connsiteX98" fmla="*/ 4502358 w 10678681"/>
              <a:gd name="connsiteY98" fmla="*/ 1302558 h 1357700"/>
              <a:gd name="connsiteX99" fmla="*/ 4498919 w 10678681"/>
              <a:gd name="connsiteY99" fmla="*/ 1312115 h 1357700"/>
              <a:gd name="connsiteX100" fmla="*/ 4492075 w 10678681"/>
              <a:gd name="connsiteY100" fmla="*/ 1313357 h 1357700"/>
              <a:gd name="connsiteX101" fmla="*/ 4487466 w 10678681"/>
              <a:gd name="connsiteY101" fmla="*/ 1304102 h 1357700"/>
              <a:gd name="connsiteX102" fmla="*/ 4398292 w 10678681"/>
              <a:gd name="connsiteY102" fmla="*/ 1278410 h 1357700"/>
              <a:gd name="connsiteX103" fmla="*/ 4278026 w 10678681"/>
              <a:gd name="connsiteY103" fmla="*/ 1259803 h 1357700"/>
              <a:gd name="connsiteX104" fmla="*/ 4188995 w 10678681"/>
              <a:gd name="connsiteY104" fmla="*/ 1296718 h 1357700"/>
              <a:gd name="connsiteX105" fmla="*/ 4181483 w 10678681"/>
              <a:gd name="connsiteY105" fmla="*/ 1287686 h 1357700"/>
              <a:gd name="connsiteX106" fmla="*/ 4120739 w 10678681"/>
              <a:gd name="connsiteY106" fmla="*/ 1288549 h 1357700"/>
              <a:gd name="connsiteX107" fmla="*/ 3906561 w 10678681"/>
              <a:gd name="connsiteY107" fmla="*/ 1352435 h 1357700"/>
              <a:gd name="connsiteX108" fmla="*/ 3787890 w 10678681"/>
              <a:gd name="connsiteY108" fmla="*/ 1352442 h 1357700"/>
              <a:gd name="connsiteX109" fmla="*/ 3745993 w 10678681"/>
              <a:gd name="connsiteY109" fmla="*/ 1342630 h 1357700"/>
              <a:gd name="connsiteX110" fmla="*/ 3675785 w 10678681"/>
              <a:gd name="connsiteY110" fmla="*/ 1326802 h 1357700"/>
              <a:gd name="connsiteX111" fmla="*/ 3623856 w 10678681"/>
              <a:gd name="connsiteY111" fmla="*/ 1290804 h 1357700"/>
              <a:gd name="connsiteX112" fmla="*/ 3564933 w 10678681"/>
              <a:gd name="connsiteY112" fmla="*/ 1287147 h 1357700"/>
              <a:gd name="connsiteX113" fmla="*/ 3550537 w 10678681"/>
              <a:gd name="connsiteY113" fmla="*/ 1317552 h 1357700"/>
              <a:gd name="connsiteX114" fmla="*/ 3487736 w 10678681"/>
              <a:gd name="connsiteY114" fmla="*/ 1303493 h 1357700"/>
              <a:gd name="connsiteX115" fmla="*/ 3392548 w 10678681"/>
              <a:gd name="connsiteY115" fmla="*/ 1278741 h 1357700"/>
              <a:gd name="connsiteX116" fmla="*/ 3337466 w 10678681"/>
              <a:gd name="connsiteY116" fmla="*/ 1272537 h 1357700"/>
              <a:gd name="connsiteX117" fmla="*/ 3187206 w 10678681"/>
              <a:gd name="connsiteY117" fmla="*/ 1246821 h 1357700"/>
              <a:gd name="connsiteX118" fmla="*/ 3036856 w 10678681"/>
              <a:gd name="connsiteY118" fmla="*/ 1214383 h 1357700"/>
              <a:gd name="connsiteX119" fmla="*/ 2948654 w 10678681"/>
              <a:gd name="connsiteY119" fmla="*/ 1157455 h 1357700"/>
              <a:gd name="connsiteX120" fmla="*/ 2824973 w 10678681"/>
              <a:gd name="connsiteY120" fmla="*/ 1134864 h 1357700"/>
              <a:gd name="connsiteX121" fmla="*/ 2804398 w 10678681"/>
              <a:gd name="connsiteY121" fmla="*/ 1125556 h 1357700"/>
              <a:gd name="connsiteX122" fmla="*/ 2775396 w 10678681"/>
              <a:gd name="connsiteY122" fmla="*/ 1130148 h 1357700"/>
              <a:gd name="connsiteX123" fmla="*/ 2659096 w 10678681"/>
              <a:gd name="connsiteY123" fmla="*/ 1150294 h 1357700"/>
              <a:gd name="connsiteX124" fmla="*/ 2567088 w 10678681"/>
              <a:gd name="connsiteY124" fmla="*/ 1181781 h 1357700"/>
              <a:gd name="connsiteX125" fmla="*/ 2454501 w 10678681"/>
              <a:gd name="connsiteY125" fmla="*/ 1155455 h 1357700"/>
              <a:gd name="connsiteX126" fmla="*/ 2385161 w 10678681"/>
              <a:gd name="connsiteY126" fmla="*/ 1161312 h 1357700"/>
              <a:gd name="connsiteX127" fmla="*/ 2270528 w 10678681"/>
              <a:gd name="connsiteY127" fmla="*/ 1204338 h 1357700"/>
              <a:gd name="connsiteX128" fmla="*/ 2121820 w 10678681"/>
              <a:gd name="connsiteY128" fmla="*/ 1187078 h 1357700"/>
              <a:gd name="connsiteX129" fmla="*/ 2092716 w 10678681"/>
              <a:gd name="connsiteY129" fmla="*/ 1139224 h 1357700"/>
              <a:gd name="connsiteX130" fmla="*/ 2052449 w 10678681"/>
              <a:gd name="connsiteY130" fmla="*/ 1109687 h 1357700"/>
              <a:gd name="connsiteX131" fmla="*/ 2032607 w 10678681"/>
              <a:gd name="connsiteY131" fmla="*/ 1175477 h 1357700"/>
              <a:gd name="connsiteX132" fmla="*/ 1901837 w 10678681"/>
              <a:gd name="connsiteY132" fmla="*/ 1221762 h 1357700"/>
              <a:gd name="connsiteX133" fmla="*/ 1836762 w 10678681"/>
              <a:gd name="connsiteY133" fmla="*/ 1237387 h 1357700"/>
              <a:gd name="connsiteX134" fmla="*/ 1735877 w 10678681"/>
              <a:gd name="connsiteY134" fmla="*/ 1246527 h 1357700"/>
              <a:gd name="connsiteX135" fmla="*/ 1705069 w 10678681"/>
              <a:gd name="connsiteY135" fmla="*/ 1251989 h 1357700"/>
              <a:gd name="connsiteX136" fmla="*/ 1397689 w 10678681"/>
              <a:gd name="connsiteY136" fmla="*/ 1336144 h 1357700"/>
              <a:gd name="connsiteX137" fmla="*/ 1220734 w 10678681"/>
              <a:gd name="connsiteY137" fmla="*/ 1257811 h 1357700"/>
              <a:gd name="connsiteX138" fmla="*/ 1021737 w 10678681"/>
              <a:gd name="connsiteY138" fmla="*/ 1238739 h 1357700"/>
              <a:gd name="connsiteX139" fmla="*/ 959820 w 10678681"/>
              <a:gd name="connsiteY139" fmla="*/ 1275863 h 1357700"/>
              <a:gd name="connsiteX140" fmla="*/ 929137 w 10678681"/>
              <a:gd name="connsiteY140" fmla="*/ 1273957 h 1357700"/>
              <a:gd name="connsiteX141" fmla="*/ 878849 w 10678681"/>
              <a:gd name="connsiteY141" fmla="*/ 1266740 h 1357700"/>
              <a:gd name="connsiteX142" fmla="*/ 800667 w 10678681"/>
              <a:gd name="connsiteY142" fmla="*/ 1282041 h 1357700"/>
              <a:gd name="connsiteX143" fmla="*/ 644906 w 10678681"/>
              <a:gd name="connsiteY143" fmla="*/ 1273685 h 1357700"/>
              <a:gd name="connsiteX144" fmla="*/ 379869 w 10678681"/>
              <a:gd name="connsiteY144" fmla="*/ 1339165 h 1357700"/>
              <a:gd name="connsiteX145" fmla="*/ 137696 w 10678681"/>
              <a:gd name="connsiteY145" fmla="*/ 1319217 h 1357700"/>
              <a:gd name="connsiteX146" fmla="*/ 54250 w 10678681"/>
              <a:gd name="connsiteY146" fmla="*/ 1315838 h 1357700"/>
              <a:gd name="connsiteX147" fmla="*/ 28042 w 10678681"/>
              <a:gd name="connsiteY147" fmla="*/ 1297822 h 1357700"/>
              <a:gd name="connsiteX148" fmla="*/ 0 w 10678681"/>
              <a:gd name="connsiteY148" fmla="*/ 1294612 h 1357700"/>
              <a:gd name="connsiteX149" fmla="*/ 0 w 10678681"/>
              <a:gd name="connsiteY149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437450 w 10678681"/>
              <a:gd name="connsiteY67" fmla="*/ 1101075 h 1357700"/>
              <a:gd name="connsiteX68" fmla="*/ 6327795 w 10678681"/>
              <a:gd name="connsiteY68" fmla="*/ 1088142 h 1357700"/>
              <a:gd name="connsiteX69" fmla="*/ 6136549 w 10678681"/>
              <a:gd name="connsiteY69" fmla="*/ 1100268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05823 w 10678681"/>
              <a:gd name="connsiteY77" fmla="*/ 1152457 h 1357700"/>
              <a:gd name="connsiteX78" fmla="*/ 5689841 w 10678681"/>
              <a:gd name="connsiteY78" fmla="*/ 1176232 h 1357700"/>
              <a:gd name="connsiteX79" fmla="*/ 5605119 w 10678681"/>
              <a:gd name="connsiteY79" fmla="*/ 1190202 h 1357700"/>
              <a:gd name="connsiteX80" fmla="*/ 5488513 w 10678681"/>
              <a:gd name="connsiteY80" fmla="*/ 1205367 h 1357700"/>
              <a:gd name="connsiteX81" fmla="*/ 5402905 w 10678681"/>
              <a:gd name="connsiteY81" fmla="*/ 1241191 h 1357700"/>
              <a:gd name="connsiteX82" fmla="*/ 5285593 w 10678681"/>
              <a:gd name="connsiteY82" fmla="*/ 1273569 h 1357700"/>
              <a:gd name="connsiteX83" fmla="*/ 5192893 w 10678681"/>
              <a:gd name="connsiteY83" fmla="*/ 1247188 h 1357700"/>
              <a:gd name="connsiteX84" fmla="*/ 5186475 w 10678681"/>
              <a:gd name="connsiteY84" fmla="*/ 1257028 h 1357700"/>
              <a:gd name="connsiteX85" fmla="*/ 5126038 w 10678681"/>
              <a:gd name="connsiteY85" fmla="*/ 1263189 h 1357700"/>
              <a:gd name="connsiteX86" fmla="*/ 4894688 w 10678681"/>
              <a:gd name="connsiteY86" fmla="*/ 1247184 h 1357700"/>
              <a:gd name="connsiteX87" fmla="*/ 4788036 w 10678681"/>
              <a:gd name="connsiteY87" fmla="*/ 1238182 h 1357700"/>
              <a:gd name="connsiteX88" fmla="*/ 4747555 w 10678681"/>
              <a:gd name="connsiteY88" fmla="*/ 1252768 h 1357700"/>
              <a:gd name="connsiteX89" fmla="*/ 4679644 w 10678681"/>
              <a:gd name="connsiteY89" fmla="*/ 1276603 h 1357700"/>
              <a:gd name="connsiteX90" fmla="*/ 4632222 w 10678681"/>
              <a:gd name="connsiteY90" fmla="*/ 1318360 h 1357700"/>
              <a:gd name="connsiteX91" fmla="*/ 4617358 w 10678681"/>
              <a:gd name="connsiteY91" fmla="*/ 1327690 h 1357700"/>
              <a:gd name="connsiteX92" fmla="*/ 4589102 w 10678681"/>
              <a:gd name="connsiteY92" fmla="*/ 1321223 h 1357700"/>
              <a:gd name="connsiteX93" fmla="*/ 4578184 w 10678681"/>
              <a:gd name="connsiteY93" fmla="*/ 1326745 h 1357700"/>
              <a:gd name="connsiteX94" fmla="*/ 4574270 w 10678681"/>
              <a:gd name="connsiteY94" fmla="*/ 1325878 h 1357700"/>
              <a:gd name="connsiteX95" fmla="*/ 4564919 w 10678681"/>
              <a:gd name="connsiteY95" fmla="*/ 1325507 h 1357700"/>
              <a:gd name="connsiteX96" fmla="*/ 4566586 w 10678681"/>
              <a:gd name="connsiteY96" fmla="*/ 1316963 h 1357700"/>
              <a:gd name="connsiteX97" fmla="*/ 4556303 w 10678681"/>
              <a:gd name="connsiteY97" fmla="*/ 1300262 h 1357700"/>
              <a:gd name="connsiteX98" fmla="*/ 4502358 w 10678681"/>
              <a:gd name="connsiteY98" fmla="*/ 1302558 h 1357700"/>
              <a:gd name="connsiteX99" fmla="*/ 4498919 w 10678681"/>
              <a:gd name="connsiteY99" fmla="*/ 1312115 h 1357700"/>
              <a:gd name="connsiteX100" fmla="*/ 4492075 w 10678681"/>
              <a:gd name="connsiteY100" fmla="*/ 1313357 h 1357700"/>
              <a:gd name="connsiteX101" fmla="*/ 4487466 w 10678681"/>
              <a:gd name="connsiteY101" fmla="*/ 1304102 h 1357700"/>
              <a:gd name="connsiteX102" fmla="*/ 4398292 w 10678681"/>
              <a:gd name="connsiteY102" fmla="*/ 1278410 h 1357700"/>
              <a:gd name="connsiteX103" fmla="*/ 4306088 w 10678681"/>
              <a:gd name="connsiteY103" fmla="*/ 1282512 h 1357700"/>
              <a:gd name="connsiteX104" fmla="*/ 4188995 w 10678681"/>
              <a:gd name="connsiteY104" fmla="*/ 1296718 h 1357700"/>
              <a:gd name="connsiteX105" fmla="*/ 4181483 w 10678681"/>
              <a:gd name="connsiteY105" fmla="*/ 1287686 h 1357700"/>
              <a:gd name="connsiteX106" fmla="*/ 4120739 w 10678681"/>
              <a:gd name="connsiteY106" fmla="*/ 1288549 h 1357700"/>
              <a:gd name="connsiteX107" fmla="*/ 3906561 w 10678681"/>
              <a:gd name="connsiteY107" fmla="*/ 1352435 h 1357700"/>
              <a:gd name="connsiteX108" fmla="*/ 3787890 w 10678681"/>
              <a:gd name="connsiteY108" fmla="*/ 1352442 h 1357700"/>
              <a:gd name="connsiteX109" fmla="*/ 3745993 w 10678681"/>
              <a:gd name="connsiteY109" fmla="*/ 1342630 h 1357700"/>
              <a:gd name="connsiteX110" fmla="*/ 3675785 w 10678681"/>
              <a:gd name="connsiteY110" fmla="*/ 1326802 h 1357700"/>
              <a:gd name="connsiteX111" fmla="*/ 3623856 w 10678681"/>
              <a:gd name="connsiteY111" fmla="*/ 1290804 h 1357700"/>
              <a:gd name="connsiteX112" fmla="*/ 3564933 w 10678681"/>
              <a:gd name="connsiteY112" fmla="*/ 1287147 h 1357700"/>
              <a:gd name="connsiteX113" fmla="*/ 3550537 w 10678681"/>
              <a:gd name="connsiteY113" fmla="*/ 1317552 h 1357700"/>
              <a:gd name="connsiteX114" fmla="*/ 3487736 w 10678681"/>
              <a:gd name="connsiteY114" fmla="*/ 1303493 h 1357700"/>
              <a:gd name="connsiteX115" fmla="*/ 3392548 w 10678681"/>
              <a:gd name="connsiteY115" fmla="*/ 1278741 h 1357700"/>
              <a:gd name="connsiteX116" fmla="*/ 3337466 w 10678681"/>
              <a:gd name="connsiteY116" fmla="*/ 1272537 h 1357700"/>
              <a:gd name="connsiteX117" fmla="*/ 3187206 w 10678681"/>
              <a:gd name="connsiteY117" fmla="*/ 1246821 h 1357700"/>
              <a:gd name="connsiteX118" fmla="*/ 3036856 w 10678681"/>
              <a:gd name="connsiteY118" fmla="*/ 1214383 h 1357700"/>
              <a:gd name="connsiteX119" fmla="*/ 2948654 w 10678681"/>
              <a:gd name="connsiteY119" fmla="*/ 1157455 h 1357700"/>
              <a:gd name="connsiteX120" fmla="*/ 2824973 w 10678681"/>
              <a:gd name="connsiteY120" fmla="*/ 1134864 h 1357700"/>
              <a:gd name="connsiteX121" fmla="*/ 2804398 w 10678681"/>
              <a:gd name="connsiteY121" fmla="*/ 1125556 h 1357700"/>
              <a:gd name="connsiteX122" fmla="*/ 2775396 w 10678681"/>
              <a:gd name="connsiteY122" fmla="*/ 1130148 h 1357700"/>
              <a:gd name="connsiteX123" fmla="*/ 2659096 w 10678681"/>
              <a:gd name="connsiteY123" fmla="*/ 1150294 h 1357700"/>
              <a:gd name="connsiteX124" fmla="*/ 2567088 w 10678681"/>
              <a:gd name="connsiteY124" fmla="*/ 1181781 h 1357700"/>
              <a:gd name="connsiteX125" fmla="*/ 2454501 w 10678681"/>
              <a:gd name="connsiteY125" fmla="*/ 1155455 h 1357700"/>
              <a:gd name="connsiteX126" fmla="*/ 2385161 w 10678681"/>
              <a:gd name="connsiteY126" fmla="*/ 1161312 h 1357700"/>
              <a:gd name="connsiteX127" fmla="*/ 2270528 w 10678681"/>
              <a:gd name="connsiteY127" fmla="*/ 1204338 h 1357700"/>
              <a:gd name="connsiteX128" fmla="*/ 2121820 w 10678681"/>
              <a:gd name="connsiteY128" fmla="*/ 1187078 h 1357700"/>
              <a:gd name="connsiteX129" fmla="*/ 2092716 w 10678681"/>
              <a:gd name="connsiteY129" fmla="*/ 1139224 h 1357700"/>
              <a:gd name="connsiteX130" fmla="*/ 2052449 w 10678681"/>
              <a:gd name="connsiteY130" fmla="*/ 1109687 h 1357700"/>
              <a:gd name="connsiteX131" fmla="*/ 2032607 w 10678681"/>
              <a:gd name="connsiteY131" fmla="*/ 1175477 h 1357700"/>
              <a:gd name="connsiteX132" fmla="*/ 1901837 w 10678681"/>
              <a:gd name="connsiteY132" fmla="*/ 1221762 h 1357700"/>
              <a:gd name="connsiteX133" fmla="*/ 1836762 w 10678681"/>
              <a:gd name="connsiteY133" fmla="*/ 1237387 h 1357700"/>
              <a:gd name="connsiteX134" fmla="*/ 1735877 w 10678681"/>
              <a:gd name="connsiteY134" fmla="*/ 1246527 h 1357700"/>
              <a:gd name="connsiteX135" fmla="*/ 1705069 w 10678681"/>
              <a:gd name="connsiteY135" fmla="*/ 1251989 h 1357700"/>
              <a:gd name="connsiteX136" fmla="*/ 1397689 w 10678681"/>
              <a:gd name="connsiteY136" fmla="*/ 1336144 h 1357700"/>
              <a:gd name="connsiteX137" fmla="*/ 1220734 w 10678681"/>
              <a:gd name="connsiteY137" fmla="*/ 1257811 h 1357700"/>
              <a:gd name="connsiteX138" fmla="*/ 1021737 w 10678681"/>
              <a:gd name="connsiteY138" fmla="*/ 1238739 h 1357700"/>
              <a:gd name="connsiteX139" fmla="*/ 959820 w 10678681"/>
              <a:gd name="connsiteY139" fmla="*/ 1275863 h 1357700"/>
              <a:gd name="connsiteX140" fmla="*/ 929137 w 10678681"/>
              <a:gd name="connsiteY140" fmla="*/ 1273957 h 1357700"/>
              <a:gd name="connsiteX141" fmla="*/ 878849 w 10678681"/>
              <a:gd name="connsiteY141" fmla="*/ 1266740 h 1357700"/>
              <a:gd name="connsiteX142" fmla="*/ 800667 w 10678681"/>
              <a:gd name="connsiteY142" fmla="*/ 1282041 h 1357700"/>
              <a:gd name="connsiteX143" fmla="*/ 644906 w 10678681"/>
              <a:gd name="connsiteY143" fmla="*/ 1273685 h 1357700"/>
              <a:gd name="connsiteX144" fmla="*/ 379869 w 10678681"/>
              <a:gd name="connsiteY144" fmla="*/ 1339165 h 1357700"/>
              <a:gd name="connsiteX145" fmla="*/ 137696 w 10678681"/>
              <a:gd name="connsiteY145" fmla="*/ 1319217 h 1357700"/>
              <a:gd name="connsiteX146" fmla="*/ 54250 w 10678681"/>
              <a:gd name="connsiteY146" fmla="*/ 1315838 h 1357700"/>
              <a:gd name="connsiteX147" fmla="*/ 28042 w 10678681"/>
              <a:gd name="connsiteY147" fmla="*/ 1297822 h 1357700"/>
              <a:gd name="connsiteX148" fmla="*/ 0 w 10678681"/>
              <a:gd name="connsiteY148" fmla="*/ 1294612 h 1357700"/>
              <a:gd name="connsiteX149" fmla="*/ 0 w 10678681"/>
              <a:gd name="connsiteY149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437450 w 10678681"/>
              <a:gd name="connsiteY67" fmla="*/ 1101075 h 1357700"/>
              <a:gd name="connsiteX68" fmla="*/ 6327795 w 10678681"/>
              <a:gd name="connsiteY68" fmla="*/ 1088142 h 1357700"/>
              <a:gd name="connsiteX69" fmla="*/ 6136549 w 10678681"/>
              <a:gd name="connsiteY69" fmla="*/ 1100268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05823 w 10678681"/>
              <a:gd name="connsiteY77" fmla="*/ 1152457 h 1357700"/>
              <a:gd name="connsiteX78" fmla="*/ 5689841 w 10678681"/>
              <a:gd name="connsiteY78" fmla="*/ 1176232 h 1357700"/>
              <a:gd name="connsiteX79" fmla="*/ 5605119 w 10678681"/>
              <a:gd name="connsiteY79" fmla="*/ 1190202 h 1357700"/>
              <a:gd name="connsiteX80" fmla="*/ 5488513 w 10678681"/>
              <a:gd name="connsiteY80" fmla="*/ 1205367 h 1357700"/>
              <a:gd name="connsiteX81" fmla="*/ 5402905 w 10678681"/>
              <a:gd name="connsiteY81" fmla="*/ 1241191 h 1357700"/>
              <a:gd name="connsiteX82" fmla="*/ 5285593 w 10678681"/>
              <a:gd name="connsiteY82" fmla="*/ 1273569 h 1357700"/>
              <a:gd name="connsiteX83" fmla="*/ 5192893 w 10678681"/>
              <a:gd name="connsiteY83" fmla="*/ 1247188 h 1357700"/>
              <a:gd name="connsiteX84" fmla="*/ 5186475 w 10678681"/>
              <a:gd name="connsiteY84" fmla="*/ 1257028 h 1357700"/>
              <a:gd name="connsiteX85" fmla="*/ 5126038 w 10678681"/>
              <a:gd name="connsiteY85" fmla="*/ 1263189 h 1357700"/>
              <a:gd name="connsiteX86" fmla="*/ 4894688 w 10678681"/>
              <a:gd name="connsiteY86" fmla="*/ 1247184 h 1357700"/>
              <a:gd name="connsiteX87" fmla="*/ 4788036 w 10678681"/>
              <a:gd name="connsiteY87" fmla="*/ 1238182 h 1357700"/>
              <a:gd name="connsiteX88" fmla="*/ 4747555 w 10678681"/>
              <a:gd name="connsiteY88" fmla="*/ 1252768 h 1357700"/>
              <a:gd name="connsiteX89" fmla="*/ 4679644 w 10678681"/>
              <a:gd name="connsiteY89" fmla="*/ 1276603 h 1357700"/>
              <a:gd name="connsiteX90" fmla="*/ 4632222 w 10678681"/>
              <a:gd name="connsiteY90" fmla="*/ 1318360 h 1357700"/>
              <a:gd name="connsiteX91" fmla="*/ 4617358 w 10678681"/>
              <a:gd name="connsiteY91" fmla="*/ 1327690 h 1357700"/>
              <a:gd name="connsiteX92" fmla="*/ 4589102 w 10678681"/>
              <a:gd name="connsiteY92" fmla="*/ 1321223 h 1357700"/>
              <a:gd name="connsiteX93" fmla="*/ 4578184 w 10678681"/>
              <a:gd name="connsiteY93" fmla="*/ 1326745 h 1357700"/>
              <a:gd name="connsiteX94" fmla="*/ 4574270 w 10678681"/>
              <a:gd name="connsiteY94" fmla="*/ 1325878 h 1357700"/>
              <a:gd name="connsiteX95" fmla="*/ 4564919 w 10678681"/>
              <a:gd name="connsiteY95" fmla="*/ 1325507 h 1357700"/>
              <a:gd name="connsiteX96" fmla="*/ 4566586 w 10678681"/>
              <a:gd name="connsiteY96" fmla="*/ 1316963 h 1357700"/>
              <a:gd name="connsiteX97" fmla="*/ 4556303 w 10678681"/>
              <a:gd name="connsiteY97" fmla="*/ 1300262 h 1357700"/>
              <a:gd name="connsiteX98" fmla="*/ 4502358 w 10678681"/>
              <a:gd name="connsiteY98" fmla="*/ 1302558 h 1357700"/>
              <a:gd name="connsiteX99" fmla="*/ 4498919 w 10678681"/>
              <a:gd name="connsiteY99" fmla="*/ 1312115 h 1357700"/>
              <a:gd name="connsiteX100" fmla="*/ 4492075 w 10678681"/>
              <a:gd name="connsiteY100" fmla="*/ 1313357 h 1357700"/>
              <a:gd name="connsiteX101" fmla="*/ 4487466 w 10678681"/>
              <a:gd name="connsiteY101" fmla="*/ 1304102 h 1357700"/>
              <a:gd name="connsiteX102" fmla="*/ 4398292 w 10678681"/>
              <a:gd name="connsiteY102" fmla="*/ 1278410 h 1357700"/>
              <a:gd name="connsiteX103" fmla="*/ 4306088 w 10678681"/>
              <a:gd name="connsiteY103" fmla="*/ 1282512 h 1357700"/>
              <a:gd name="connsiteX104" fmla="*/ 4188995 w 10678681"/>
              <a:gd name="connsiteY104" fmla="*/ 1296718 h 1357700"/>
              <a:gd name="connsiteX105" fmla="*/ 4181483 w 10678681"/>
              <a:gd name="connsiteY105" fmla="*/ 1287686 h 1357700"/>
              <a:gd name="connsiteX106" fmla="*/ 4064614 w 10678681"/>
              <a:gd name="connsiteY106" fmla="*/ 1296118 h 1357700"/>
              <a:gd name="connsiteX107" fmla="*/ 3906561 w 10678681"/>
              <a:gd name="connsiteY107" fmla="*/ 1352435 h 1357700"/>
              <a:gd name="connsiteX108" fmla="*/ 3787890 w 10678681"/>
              <a:gd name="connsiteY108" fmla="*/ 1352442 h 1357700"/>
              <a:gd name="connsiteX109" fmla="*/ 3745993 w 10678681"/>
              <a:gd name="connsiteY109" fmla="*/ 1342630 h 1357700"/>
              <a:gd name="connsiteX110" fmla="*/ 3675785 w 10678681"/>
              <a:gd name="connsiteY110" fmla="*/ 1326802 h 1357700"/>
              <a:gd name="connsiteX111" fmla="*/ 3623856 w 10678681"/>
              <a:gd name="connsiteY111" fmla="*/ 1290804 h 1357700"/>
              <a:gd name="connsiteX112" fmla="*/ 3564933 w 10678681"/>
              <a:gd name="connsiteY112" fmla="*/ 1287147 h 1357700"/>
              <a:gd name="connsiteX113" fmla="*/ 3550537 w 10678681"/>
              <a:gd name="connsiteY113" fmla="*/ 1317552 h 1357700"/>
              <a:gd name="connsiteX114" fmla="*/ 3487736 w 10678681"/>
              <a:gd name="connsiteY114" fmla="*/ 1303493 h 1357700"/>
              <a:gd name="connsiteX115" fmla="*/ 3392548 w 10678681"/>
              <a:gd name="connsiteY115" fmla="*/ 1278741 h 1357700"/>
              <a:gd name="connsiteX116" fmla="*/ 3337466 w 10678681"/>
              <a:gd name="connsiteY116" fmla="*/ 1272537 h 1357700"/>
              <a:gd name="connsiteX117" fmla="*/ 3187206 w 10678681"/>
              <a:gd name="connsiteY117" fmla="*/ 1246821 h 1357700"/>
              <a:gd name="connsiteX118" fmla="*/ 3036856 w 10678681"/>
              <a:gd name="connsiteY118" fmla="*/ 1214383 h 1357700"/>
              <a:gd name="connsiteX119" fmla="*/ 2948654 w 10678681"/>
              <a:gd name="connsiteY119" fmla="*/ 1157455 h 1357700"/>
              <a:gd name="connsiteX120" fmla="*/ 2824973 w 10678681"/>
              <a:gd name="connsiteY120" fmla="*/ 1134864 h 1357700"/>
              <a:gd name="connsiteX121" fmla="*/ 2804398 w 10678681"/>
              <a:gd name="connsiteY121" fmla="*/ 1125556 h 1357700"/>
              <a:gd name="connsiteX122" fmla="*/ 2775396 w 10678681"/>
              <a:gd name="connsiteY122" fmla="*/ 1130148 h 1357700"/>
              <a:gd name="connsiteX123" fmla="*/ 2659096 w 10678681"/>
              <a:gd name="connsiteY123" fmla="*/ 1150294 h 1357700"/>
              <a:gd name="connsiteX124" fmla="*/ 2567088 w 10678681"/>
              <a:gd name="connsiteY124" fmla="*/ 1181781 h 1357700"/>
              <a:gd name="connsiteX125" fmla="*/ 2454501 w 10678681"/>
              <a:gd name="connsiteY125" fmla="*/ 1155455 h 1357700"/>
              <a:gd name="connsiteX126" fmla="*/ 2385161 w 10678681"/>
              <a:gd name="connsiteY126" fmla="*/ 1161312 h 1357700"/>
              <a:gd name="connsiteX127" fmla="*/ 2270528 w 10678681"/>
              <a:gd name="connsiteY127" fmla="*/ 1204338 h 1357700"/>
              <a:gd name="connsiteX128" fmla="*/ 2121820 w 10678681"/>
              <a:gd name="connsiteY128" fmla="*/ 1187078 h 1357700"/>
              <a:gd name="connsiteX129" fmla="*/ 2092716 w 10678681"/>
              <a:gd name="connsiteY129" fmla="*/ 1139224 h 1357700"/>
              <a:gd name="connsiteX130" fmla="*/ 2052449 w 10678681"/>
              <a:gd name="connsiteY130" fmla="*/ 1109687 h 1357700"/>
              <a:gd name="connsiteX131" fmla="*/ 2032607 w 10678681"/>
              <a:gd name="connsiteY131" fmla="*/ 1175477 h 1357700"/>
              <a:gd name="connsiteX132" fmla="*/ 1901837 w 10678681"/>
              <a:gd name="connsiteY132" fmla="*/ 1221762 h 1357700"/>
              <a:gd name="connsiteX133" fmla="*/ 1836762 w 10678681"/>
              <a:gd name="connsiteY133" fmla="*/ 1237387 h 1357700"/>
              <a:gd name="connsiteX134" fmla="*/ 1735877 w 10678681"/>
              <a:gd name="connsiteY134" fmla="*/ 1246527 h 1357700"/>
              <a:gd name="connsiteX135" fmla="*/ 1705069 w 10678681"/>
              <a:gd name="connsiteY135" fmla="*/ 1251989 h 1357700"/>
              <a:gd name="connsiteX136" fmla="*/ 1397689 w 10678681"/>
              <a:gd name="connsiteY136" fmla="*/ 1336144 h 1357700"/>
              <a:gd name="connsiteX137" fmla="*/ 1220734 w 10678681"/>
              <a:gd name="connsiteY137" fmla="*/ 1257811 h 1357700"/>
              <a:gd name="connsiteX138" fmla="*/ 1021737 w 10678681"/>
              <a:gd name="connsiteY138" fmla="*/ 1238739 h 1357700"/>
              <a:gd name="connsiteX139" fmla="*/ 959820 w 10678681"/>
              <a:gd name="connsiteY139" fmla="*/ 1275863 h 1357700"/>
              <a:gd name="connsiteX140" fmla="*/ 929137 w 10678681"/>
              <a:gd name="connsiteY140" fmla="*/ 1273957 h 1357700"/>
              <a:gd name="connsiteX141" fmla="*/ 878849 w 10678681"/>
              <a:gd name="connsiteY141" fmla="*/ 1266740 h 1357700"/>
              <a:gd name="connsiteX142" fmla="*/ 800667 w 10678681"/>
              <a:gd name="connsiteY142" fmla="*/ 1282041 h 1357700"/>
              <a:gd name="connsiteX143" fmla="*/ 644906 w 10678681"/>
              <a:gd name="connsiteY143" fmla="*/ 1273685 h 1357700"/>
              <a:gd name="connsiteX144" fmla="*/ 379869 w 10678681"/>
              <a:gd name="connsiteY144" fmla="*/ 1339165 h 1357700"/>
              <a:gd name="connsiteX145" fmla="*/ 137696 w 10678681"/>
              <a:gd name="connsiteY145" fmla="*/ 1319217 h 1357700"/>
              <a:gd name="connsiteX146" fmla="*/ 54250 w 10678681"/>
              <a:gd name="connsiteY146" fmla="*/ 1315838 h 1357700"/>
              <a:gd name="connsiteX147" fmla="*/ 28042 w 10678681"/>
              <a:gd name="connsiteY147" fmla="*/ 1297822 h 1357700"/>
              <a:gd name="connsiteX148" fmla="*/ 0 w 10678681"/>
              <a:gd name="connsiteY148" fmla="*/ 1294612 h 1357700"/>
              <a:gd name="connsiteX149" fmla="*/ 0 w 10678681"/>
              <a:gd name="connsiteY149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437450 w 10678681"/>
              <a:gd name="connsiteY67" fmla="*/ 1101075 h 1357700"/>
              <a:gd name="connsiteX68" fmla="*/ 6327795 w 10678681"/>
              <a:gd name="connsiteY68" fmla="*/ 1088142 h 1357700"/>
              <a:gd name="connsiteX69" fmla="*/ 6136549 w 10678681"/>
              <a:gd name="connsiteY69" fmla="*/ 1100268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05823 w 10678681"/>
              <a:gd name="connsiteY77" fmla="*/ 1152457 h 1357700"/>
              <a:gd name="connsiteX78" fmla="*/ 5689841 w 10678681"/>
              <a:gd name="connsiteY78" fmla="*/ 1176232 h 1357700"/>
              <a:gd name="connsiteX79" fmla="*/ 5605119 w 10678681"/>
              <a:gd name="connsiteY79" fmla="*/ 1190202 h 1357700"/>
              <a:gd name="connsiteX80" fmla="*/ 5488513 w 10678681"/>
              <a:gd name="connsiteY80" fmla="*/ 1205367 h 1357700"/>
              <a:gd name="connsiteX81" fmla="*/ 5402905 w 10678681"/>
              <a:gd name="connsiteY81" fmla="*/ 1241191 h 1357700"/>
              <a:gd name="connsiteX82" fmla="*/ 5285593 w 10678681"/>
              <a:gd name="connsiteY82" fmla="*/ 1273569 h 1357700"/>
              <a:gd name="connsiteX83" fmla="*/ 5192893 w 10678681"/>
              <a:gd name="connsiteY83" fmla="*/ 1247188 h 1357700"/>
              <a:gd name="connsiteX84" fmla="*/ 5186475 w 10678681"/>
              <a:gd name="connsiteY84" fmla="*/ 1257028 h 1357700"/>
              <a:gd name="connsiteX85" fmla="*/ 5126038 w 10678681"/>
              <a:gd name="connsiteY85" fmla="*/ 1263189 h 1357700"/>
              <a:gd name="connsiteX86" fmla="*/ 4894688 w 10678681"/>
              <a:gd name="connsiteY86" fmla="*/ 1247184 h 1357700"/>
              <a:gd name="connsiteX87" fmla="*/ 4788036 w 10678681"/>
              <a:gd name="connsiteY87" fmla="*/ 1238182 h 1357700"/>
              <a:gd name="connsiteX88" fmla="*/ 4747555 w 10678681"/>
              <a:gd name="connsiteY88" fmla="*/ 1252768 h 1357700"/>
              <a:gd name="connsiteX89" fmla="*/ 4679644 w 10678681"/>
              <a:gd name="connsiteY89" fmla="*/ 1276603 h 1357700"/>
              <a:gd name="connsiteX90" fmla="*/ 4632222 w 10678681"/>
              <a:gd name="connsiteY90" fmla="*/ 1318360 h 1357700"/>
              <a:gd name="connsiteX91" fmla="*/ 4617358 w 10678681"/>
              <a:gd name="connsiteY91" fmla="*/ 1327690 h 1357700"/>
              <a:gd name="connsiteX92" fmla="*/ 4589102 w 10678681"/>
              <a:gd name="connsiteY92" fmla="*/ 1321223 h 1357700"/>
              <a:gd name="connsiteX93" fmla="*/ 4578184 w 10678681"/>
              <a:gd name="connsiteY93" fmla="*/ 1326745 h 1357700"/>
              <a:gd name="connsiteX94" fmla="*/ 4574270 w 10678681"/>
              <a:gd name="connsiteY94" fmla="*/ 1325878 h 1357700"/>
              <a:gd name="connsiteX95" fmla="*/ 4564919 w 10678681"/>
              <a:gd name="connsiteY95" fmla="*/ 1325507 h 1357700"/>
              <a:gd name="connsiteX96" fmla="*/ 4566586 w 10678681"/>
              <a:gd name="connsiteY96" fmla="*/ 1316963 h 1357700"/>
              <a:gd name="connsiteX97" fmla="*/ 4556303 w 10678681"/>
              <a:gd name="connsiteY97" fmla="*/ 1300262 h 1357700"/>
              <a:gd name="connsiteX98" fmla="*/ 4502358 w 10678681"/>
              <a:gd name="connsiteY98" fmla="*/ 1302558 h 1357700"/>
              <a:gd name="connsiteX99" fmla="*/ 4498919 w 10678681"/>
              <a:gd name="connsiteY99" fmla="*/ 1312115 h 1357700"/>
              <a:gd name="connsiteX100" fmla="*/ 4492075 w 10678681"/>
              <a:gd name="connsiteY100" fmla="*/ 1313357 h 1357700"/>
              <a:gd name="connsiteX101" fmla="*/ 4487466 w 10678681"/>
              <a:gd name="connsiteY101" fmla="*/ 1304102 h 1357700"/>
              <a:gd name="connsiteX102" fmla="*/ 4398292 w 10678681"/>
              <a:gd name="connsiteY102" fmla="*/ 1278410 h 1357700"/>
              <a:gd name="connsiteX103" fmla="*/ 4306088 w 10678681"/>
              <a:gd name="connsiteY103" fmla="*/ 1282512 h 1357700"/>
              <a:gd name="connsiteX104" fmla="*/ 4188995 w 10678681"/>
              <a:gd name="connsiteY104" fmla="*/ 1296718 h 1357700"/>
              <a:gd name="connsiteX105" fmla="*/ 4136582 w 10678681"/>
              <a:gd name="connsiteY105" fmla="*/ 1287687 h 1357700"/>
              <a:gd name="connsiteX106" fmla="*/ 4064614 w 10678681"/>
              <a:gd name="connsiteY106" fmla="*/ 1296118 h 1357700"/>
              <a:gd name="connsiteX107" fmla="*/ 3906561 w 10678681"/>
              <a:gd name="connsiteY107" fmla="*/ 1352435 h 1357700"/>
              <a:gd name="connsiteX108" fmla="*/ 3787890 w 10678681"/>
              <a:gd name="connsiteY108" fmla="*/ 1352442 h 1357700"/>
              <a:gd name="connsiteX109" fmla="*/ 3745993 w 10678681"/>
              <a:gd name="connsiteY109" fmla="*/ 1342630 h 1357700"/>
              <a:gd name="connsiteX110" fmla="*/ 3675785 w 10678681"/>
              <a:gd name="connsiteY110" fmla="*/ 1326802 h 1357700"/>
              <a:gd name="connsiteX111" fmla="*/ 3623856 w 10678681"/>
              <a:gd name="connsiteY111" fmla="*/ 1290804 h 1357700"/>
              <a:gd name="connsiteX112" fmla="*/ 3564933 w 10678681"/>
              <a:gd name="connsiteY112" fmla="*/ 1287147 h 1357700"/>
              <a:gd name="connsiteX113" fmla="*/ 3550537 w 10678681"/>
              <a:gd name="connsiteY113" fmla="*/ 1317552 h 1357700"/>
              <a:gd name="connsiteX114" fmla="*/ 3487736 w 10678681"/>
              <a:gd name="connsiteY114" fmla="*/ 1303493 h 1357700"/>
              <a:gd name="connsiteX115" fmla="*/ 3392548 w 10678681"/>
              <a:gd name="connsiteY115" fmla="*/ 1278741 h 1357700"/>
              <a:gd name="connsiteX116" fmla="*/ 3337466 w 10678681"/>
              <a:gd name="connsiteY116" fmla="*/ 1272537 h 1357700"/>
              <a:gd name="connsiteX117" fmla="*/ 3187206 w 10678681"/>
              <a:gd name="connsiteY117" fmla="*/ 1246821 h 1357700"/>
              <a:gd name="connsiteX118" fmla="*/ 3036856 w 10678681"/>
              <a:gd name="connsiteY118" fmla="*/ 1214383 h 1357700"/>
              <a:gd name="connsiteX119" fmla="*/ 2948654 w 10678681"/>
              <a:gd name="connsiteY119" fmla="*/ 1157455 h 1357700"/>
              <a:gd name="connsiteX120" fmla="*/ 2824973 w 10678681"/>
              <a:gd name="connsiteY120" fmla="*/ 1134864 h 1357700"/>
              <a:gd name="connsiteX121" fmla="*/ 2804398 w 10678681"/>
              <a:gd name="connsiteY121" fmla="*/ 1125556 h 1357700"/>
              <a:gd name="connsiteX122" fmla="*/ 2775396 w 10678681"/>
              <a:gd name="connsiteY122" fmla="*/ 1130148 h 1357700"/>
              <a:gd name="connsiteX123" fmla="*/ 2659096 w 10678681"/>
              <a:gd name="connsiteY123" fmla="*/ 1150294 h 1357700"/>
              <a:gd name="connsiteX124" fmla="*/ 2567088 w 10678681"/>
              <a:gd name="connsiteY124" fmla="*/ 1181781 h 1357700"/>
              <a:gd name="connsiteX125" fmla="*/ 2454501 w 10678681"/>
              <a:gd name="connsiteY125" fmla="*/ 1155455 h 1357700"/>
              <a:gd name="connsiteX126" fmla="*/ 2385161 w 10678681"/>
              <a:gd name="connsiteY126" fmla="*/ 1161312 h 1357700"/>
              <a:gd name="connsiteX127" fmla="*/ 2270528 w 10678681"/>
              <a:gd name="connsiteY127" fmla="*/ 1204338 h 1357700"/>
              <a:gd name="connsiteX128" fmla="*/ 2121820 w 10678681"/>
              <a:gd name="connsiteY128" fmla="*/ 1187078 h 1357700"/>
              <a:gd name="connsiteX129" fmla="*/ 2092716 w 10678681"/>
              <a:gd name="connsiteY129" fmla="*/ 1139224 h 1357700"/>
              <a:gd name="connsiteX130" fmla="*/ 2052449 w 10678681"/>
              <a:gd name="connsiteY130" fmla="*/ 1109687 h 1357700"/>
              <a:gd name="connsiteX131" fmla="*/ 2032607 w 10678681"/>
              <a:gd name="connsiteY131" fmla="*/ 1175477 h 1357700"/>
              <a:gd name="connsiteX132" fmla="*/ 1901837 w 10678681"/>
              <a:gd name="connsiteY132" fmla="*/ 1221762 h 1357700"/>
              <a:gd name="connsiteX133" fmla="*/ 1836762 w 10678681"/>
              <a:gd name="connsiteY133" fmla="*/ 1237387 h 1357700"/>
              <a:gd name="connsiteX134" fmla="*/ 1735877 w 10678681"/>
              <a:gd name="connsiteY134" fmla="*/ 1246527 h 1357700"/>
              <a:gd name="connsiteX135" fmla="*/ 1705069 w 10678681"/>
              <a:gd name="connsiteY135" fmla="*/ 1251989 h 1357700"/>
              <a:gd name="connsiteX136" fmla="*/ 1397689 w 10678681"/>
              <a:gd name="connsiteY136" fmla="*/ 1336144 h 1357700"/>
              <a:gd name="connsiteX137" fmla="*/ 1220734 w 10678681"/>
              <a:gd name="connsiteY137" fmla="*/ 1257811 h 1357700"/>
              <a:gd name="connsiteX138" fmla="*/ 1021737 w 10678681"/>
              <a:gd name="connsiteY138" fmla="*/ 1238739 h 1357700"/>
              <a:gd name="connsiteX139" fmla="*/ 959820 w 10678681"/>
              <a:gd name="connsiteY139" fmla="*/ 1275863 h 1357700"/>
              <a:gd name="connsiteX140" fmla="*/ 929137 w 10678681"/>
              <a:gd name="connsiteY140" fmla="*/ 1273957 h 1357700"/>
              <a:gd name="connsiteX141" fmla="*/ 878849 w 10678681"/>
              <a:gd name="connsiteY141" fmla="*/ 1266740 h 1357700"/>
              <a:gd name="connsiteX142" fmla="*/ 800667 w 10678681"/>
              <a:gd name="connsiteY142" fmla="*/ 1282041 h 1357700"/>
              <a:gd name="connsiteX143" fmla="*/ 644906 w 10678681"/>
              <a:gd name="connsiteY143" fmla="*/ 1273685 h 1357700"/>
              <a:gd name="connsiteX144" fmla="*/ 379869 w 10678681"/>
              <a:gd name="connsiteY144" fmla="*/ 1339165 h 1357700"/>
              <a:gd name="connsiteX145" fmla="*/ 137696 w 10678681"/>
              <a:gd name="connsiteY145" fmla="*/ 1319217 h 1357700"/>
              <a:gd name="connsiteX146" fmla="*/ 54250 w 10678681"/>
              <a:gd name="connsiteY146" fmla="*/ 1315838 h 1357700"/>
              <a:gd name="connsiteX147" fmla="*/ 28042 w 10678681"/>
              <a:gd name="connsiteY147" fmla="*/ 1297822 h 1357700"/>
              <a:gd name="connsiteX148" fmla="*/ 0 w 10678681"/>
              <a:gd name="connsiteY148" fmla="*/ 1294612 h 1357700"/>
              <a:gd name="connsiteX149" fmla="*/ 0 w 10678681"/>
              <a:gd name="connsiteY149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437450 w 10678681"/>
              <a:gd name="connsiteY66" fmla="*/ 1101075 h 1357700"/>
              <a:gd name="connsiteX67" fmla="*/ 6327795 w 10678681"/>
              <a:gd name="connsiteY67" fmla="*/ 1088142 h 1357700"/>
              <a:gd name="connsiteX68" fmla="*/ 6136549 w 10678681"/>
              <a:gd name="connsiteY68" fmla="*/ 1100268 h 1357700"/>
              <a:gd name="connsiteX69" fmla="*/ 6004655 w 10678681"/>
              <a:gd name="connsiteY69" fmla="*/ 1114946 h 1357700"/>
              <a:gd name="connsiteX70" fmla="*/ 5936643 w 10678681"/>
              <a:gd name="connsiteY70" fmla="*/ 1095428 h 1357700"/>
              <a:gd name="connsiteX71" fmla="*/ 5912484 w 10678681"/>
              <a:gd name="connsiteY71" fmla="*/ 1112624 h 1357700"/>
              <a:gd name="connsiteX72" fmla="*/ 5908387 w 10678681"/>
              <a:gd name="connsiteY72" fmla="*/ 1116018 h 1357700"/>
              <a:gd name="connsiteX73" fmla="*/ 5890495 w 10678681"/>
              <a:gd name="connsiteY73" fmla="*/ 1120268 h 1357700"/>
              <a:gd name="connsiteX74" fmla="*/ 5887318 w 10678681"/>
              <a:gd name="connsiteY74" fmla="*/ 1133134 h 1357700"/>
              <a:gd name="connsiteX75" fmla="*/ 5861726 w 10678681"/>
              <a:gd name="connsiteY75" fmla="*/ 1147891 h 1357700"/>
              <a:gd name="connsiteX76" fmla="*/ 5805823 w 10678681"/>
              <a:gd name="connsiteY76" fmla="*/ 1152457 h 1357700"/>
              <a:gd name="connsiteX77" fmla="*/ 5689841 w 10678681"/>
              <a:gd name="connsiteY77" fmla="*/ 1176232 h 1357700"/>
              <a:gd name="connsiteX78" fmla="*/ 5605119 w 10678681"/>
              <a:gd name="connsiteY78" fmla="*/ 1190202 h 1357700"/>
              <a:gd name="connsiteX79" fmla="*/ 5488513 w 10678681"/>
              <a:gd name="connsiteY79" fmla="*/ 1205367 h 1357700"/>
              <a:gd name="connsiteX80" fmla="*/ 5402905 w 10678681"/>
              <a:gd name="connsiteY80" fmla="*/ 1241191 h 1357700"/>
              <a:gd name="connsiteX81" fmla="*/ 5285593 w 10678681"/>
              <a:gd name="connsiteY81" fmla="*/ 1273569 h 1357700"/>
              <a:gd name="connsiteX82" fmla="*/ 5192893 w 10678681"/>
              <a:gd name="connsiteY82" fmla="*/ 1247188 h 1357700"/>
              <a:gd name="connsiteX83" fmla="*/ 5186475 w 10678681"/>
              <a:gd name="connsiteY83" fmla="*/ 1257028 h 1357700"/>
              <a:gd name="connsiteX84" fmla="*/ 5126038 w 10678681"/>
              <a:gd name="connsiteY84" fmla="*/ 1263189 h 1357700"/>
              <a:gd name="connsiteX85" fmla="*/ 4894688 w 10678681"/>
              <a:gd name="connsiteY85" fmla="*/ 1247184 h 1357700"/>
              <a:gd name="connsiteX86" fmla="*/ 4788036 w 10678681"/>
              <a:gd name="connsiteY86" fmla="*/ 1238182 h 1357700"/>
              <a:gd name="connsiteX87" fmla="*/ 4747555 w 10678681"/>
              <a:gd name="connsiteY87" fmla="*/ 1252768 h 1357700"/>
              <a:gd name="connsiteX88" fmla="*/ 4679644 w 10678681"/>
              <a:gd name="connsiteY88" fmla="*/ 1276603 h 1357700"/>
              <a:gd name="connsiteX89" fmla="*/ 4632222 w 10678681"/>
              <a:gd name="connsiteY89" fmla="*/ 1318360 h 1357700"/>
              <a:gd name="connsiteX90" fmla="*/ 4617358 w 10678681"/>
              <a:gd name="connsiteY90" fmla="*/ 1327690 h 1357700"/>
              <a:gd name="connsiteX91" fmla="*/ 4589102 w 10678681"/>
              <a:gd name="connsiteY91" fmla="*/ 1321223 h 1357700"/>
              <a:gd name="connsiteX92" fmla="*/ 4578184 w 10678681"/>
              <a:gd name="connsiteY92" fmla="*/ 1326745 h 1357700"/>
              <a:gd name="connsiteX93" fmla="*/ 4574270 w 10678681"/>
              <a:gd name="connsiteY93" fmla="*/ 1325878 h 1357700"/>
              <a:gd name="connsiteX94" fmla="*/ 4564919 w 10678681"/>
              <a:gd name="connsiteY94" fmla="*/ 1325507 h 1357700"/>
              <a:gd name="connsiteX95" fmla="*/ 4566586 w 10678681"/>
              <a:gd name="connsiteY95" fmla="*/ 1316963 h 1357700"/>
              <a:gd name="connsiteX96" fmla="*/ 4556303 w 10678681"/>
              <a:gd name="connsiteY96" fmla="*/ 1300262 h 1357700"/>
              <a:gd name="connsiteX97" fmla="*/ 4502358 w 10678681"/>
              <a:gd name="connsiteY97" fmla="*/ 1302558 h 1357700"/>
              <a:gd name="connsiteX98" fmla="*/ 4498919 w 10678681"/>
              <a:gd name="connsiteY98" fmla="*/ 1312115 h 1357700"/>
              <a:gd name="connsiteX99" fmla="*/ 4492075 w 10678681"/>
              <a:gd name="connsiteY99" fmla="*/ 1313357 h 1357700"/>
              <a:gd name="connsiteX100" fmla="*/ 4487466 w 10678681"/>
              <a:gd name="connsiteY100" fmla="*/ 1304102 h 1357700"/>
              <a:gd name="connsiteX101" fmla="*/ 4398292 w 10678681"/>
              <a:gd name="connsiteY101" fmla="*/ 1278410 h 1357700"/>
              <a:gd name="connsiteX102" fmla="*/ 4306088 w 10678681"/>
              <a:gd name="connsiteY102" fmla="*/ 1282512 h 1357700"/>
              <a:gd name="connsiteX103" fmla="*/ 4188995 w 10678681"/>
              <a:gd name="connsiteY103" fmla="*/ 1296718 h 1357700"/>
              <a:gd name="connsiteX104" fmla="*/ 4136582 w 10678681"/>
              <a:gd name="connsiteY104" fmla="*/ 1287687 h 1357700"/>
              <a:gd name="connsiteX105" fmla="*/ 4064614 w 10678681"/>
              <a:gd name="connsiteY105" fmla="*/ 1296118 h 1357700"/>
              <a:gd name="connsiteX106" fmla="*/ 3906561 w 10678681"/>
              <a:gd name="connsiteY106" fmla="*/ 1352435 h 1357700"/>
              <a:gd name="connsiteX107" fmla="*/ 3787890 w 10678681"/>
              <a:gd name="connsiteY107" fmla="*/ 1352442 h 1357700"/>
              <a:gd name="connsiteX108" fmla="*/ 3745993 w 10678681"/>
              <a:gd name="connsiteY108" fmla="*/ 1342630 h 1357700"/>
              <a:gd name="connsiteX109" fmla="*/ 3675785 w 10678681"/>
              <a:gd name="connsiteY109" fmla="*/ 1326802 h 1357700"/>
              <a:gd name="connsiteX110" fmla="*/ 3623856 w 10678681"/>
              <a:gd name="connsiteY110" fmla="*/ 1290804 h 1357700"/>
              <a:gd name="connsiteX111" fmla="*/ 3564933 w 10678681"/>
              <a:gd name="connsiteY111" fmla="*/ 1287147 h 1357700"/>
              <a:gd name="connsiteX112" fmla="*/ 3550537 w 10678681"/>
              <a:gd name="connsiteY112" fmla="*/ 1317552 h 1357700"/>
              <a:gd name="connsiteX113" fmla="*/ 3487736 w 10678681"/>
              <a:gd name="connsiteY113" fmla="*/ 1303493 h 1357700"/>
              <a:gd name="connsiteX114" fmla="*/ 3392548 w 10678681"/>
              <a:gd name="connsiteY114" fmla="*/ 1278741 h 1357700"/>
              <a:gd name="connsiteX115" fmla="*/ 3337466 w 10678681"/>
              <a:gd name="connsiteY115" fmla="*/ 1272537 h 1357700"/>
              <a:gd name="connsiteX116" fmla="*/ 3187206 w 10678681"/>
              <a:gd name="connsiteY116" fmla="*/ 1246821 h 1357700"/>
              <a:gd name="connsiteX117" fmla="*/ 3036856 w 10678681"/>
              <a:gd name="connsiteY117" fmla="*/ 1214383 h 1357700"/>
              <a:gd name="connsiteX118" fmla="*/ 2948654 w 10678681"/>
              <a:gd name="connsiteY118" fmla="*/ 1157455 h 1357700"/>
              <a:gd name="connsiteX119" fmla="*/ 2824973 w 10678681"/>
              <a:gd name="connsiteY119" fmla="*/ 1134864 h 1357700"/>
              <a:gd name="connsiteX120" fmla="*/ 2804398 w 10678681"/>
              <a:gd name="connsiteY120" fmla="*/ 1125556 h 1357700"/>
              <a:gd name="connsiteX121" fmla="*/ 2775396 w 10678681"/>
              <a:gd name="connsiteY121" fmla="*/ 1130148 h 1357700"/>
              <a:gd name="connsiteX122" fmla="*/ 2659096 w 10678681"/>
              <a:gd name="connsiteY122" fmla="*/ 1150294 h 1357700"/>
              <a:gd name="connsiteX123" fmla="*/ 2567088 w 10678681"/>
              <a:gd name="connsiteY123" fmla="*/ 1181781 h 1357700"/>
              <a:gd name="connsiteX124" fmla="*/ 2454501 w 10678681"/>
              <a:gd name="connsiteY124" fmla="*/ 1155455 h 1357700"/>
              <a:gd name="connsiteX125" fmla="*/ 2385161 w 10678681"/>
              <a:gd name="connsiteY125" fmla="*/ 1161312 h 1357700"/>
              <a:gd name="connsiteX126" fmla="*/ 2270528 w 10678681"/>
              <a:gd name="connsiteY126" fmla="*/ 1204338 h 1357700"/>
              <a:gd name="connsiteX127" fmla="*/ 2121820 w 10678681"/>
              <a:gd name="connsiteY127" fmla="*/ 1187078 h 1357700"/>
              <a:gd name="connsiteX128" fmla="*/ 2092716 w 10678681"/>
              <a:gd name="connsiteY128" fmla="*/ 1139224 h 1357700"/>
              <a:gd name="connsiteX129" fmla="*/ 2052449 w 10678681"/>
              <a:gd name="connsiteY129" fmla="*/ 1109687 h 1357700"/>
              <a:gd name="connsiteX130" fmla="*/ 2032607 w 10678681"/>
              <a:gd name="connsiteY130" fmla="*/ 1175477 h 1357700"/>
              <a:gd name="connsiteX131" fmla="*/ 1901837 w 10678681"/>
              <a:gd name="connsiteY131" fmla="*/ 1221762 h 1357700"/>
              <a:gd name="connsiteX132" fmla="*/ 1836762 w 10678681"/>
              <a:gd name="connsiteY132" fmla="*/ 1237387 h 1357700"/>
              <a:gd name="connsiteX133" fmla="*/ 1735877 w 10678681"/>
              <a:gd name="connsiteY133" fmla="*/ 1246527 h 1357700"/>
              <a:gd name="connsiteX134" fmla="*/ 1705069 w 10678681"/>
              <a:gd name="connsiteY134" fmla="*/ 1251989 h 1357700"/>
              <a:gd name="connsiteX135" fmla="*/ 1397689 w 10678681"/>
              <a:gd name="connsiteY135" fmla="*/ 1336144 h 1357700"/>
              <a:gd name="connsiteX136" fmla="*/ 1220734 w 10678681"/>
              <a:gd name="connsiteY136" fmla="*/ 1257811 h 1357700"/>
              <a:gd name="connsiteX137" fmla="*/ 1021737 w 10678681"/>
              <a:gd name="connsiteY137" fmla="*/ 1238739 h 1357700"/>
              <a:gd name="connsiteX138" fmla="*/ 959820 w 10678681"/>
              <a:gd name="connsiteY138" fmla="*/ 1275863 h 1357700"/>
              <a:gd name="connsiteX139" fmla="*/ 929137 w 10678681"/>
              <a:gd name="connsiteY139" fmla="*/ 1273957 h 1357700"/>
              <a:gd name="connsiteX140" fmla="*/ 878849 w 10678681"/>
              <a:gd name="connsiteY140" fmla="*/ 1266740 h 1357700"/>
              <a:gd name="connsiteX141" fmla="*/ 800667 w 10678681"/>
              <a:gd name="connsiteY141" fmla="*/ 1282041 h 1357700"/>
              <a:gd name="connsiteX142" fmla="*/ 644906 w 10678681"/>
              <a:gd name="connsiteY142" fmla="*/ 1273685 h 1357700"/>
              <a:gd name="connsiteX143" fmla="*/ 379869 w 10678681"/>
              <a:gd name="connsiteY143" fmla="*/ 1339165 h 1357700"/>
              <a:gd name="connsiteX144" fmla="*/ 137696 w 10678681"/>
              <a:gd name="connsiteY144" fmla="*/ 1319217 h 1357700"/>
              <a:gd name="connsiteX145" fmla="*/ 54250 w 10678681"/>
              <a:gd name="connsiteY145" fmla="*/ 1315838 h 1357700"/>
              <a:gd name="connsiteX146" fmla="*/ 28042 w 10678681"/>
              <a:gd name="connsiteY146" fmla="*/ 1297822 h 1357700"/>
              <a:gd name="connsiteX147" fmla="*/ 0 w 10678681"/>
              <a:gd name="connsiteY147" fmla="*/ 1294612 h 1357700"/>
              <a:gd name="connsiteX148" fmla="*/ 0 w 10678681"/>
              <a:gd name="connsiteY148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64639 w 10678681"/>
              <a:gd name="connsiteY65" fmla="*/ 1017831 h 1357700"/>
              <a:gd name="connsiteX66" fmla="*/ 6437450 w 10678681"/>
              <a:gd name="connsiteY66" fmla="*/ 1101075 h 1357700"/>
              <a:gd name="connsiteX67" fmla="*/ 6327795 w 10678681"/>
              <a:gd name="connsiteY67" fmla="*/ 1088142 h 1357700"/>
              <a:gd name="connsiteX68" fmla="*/ 6136549 w 10678681"/>
              <a:gd name="connsiteY68" fmla="*/ 1100268 h 1357700"/>
              <a:gd name="connsiteX69" fmla="*/ 6004655 w 10678681"/>
              <a:gd name="connsiteY69" fmla="*/ 1114946 h 1357700"/>
              <a:gd name="connsiteX70" fmla="*/ 5936643 w 10678681"/>
              <a:gd name="connsiteY70" fmla="*/ 1095428 h 1357700"/>
              <a:gd name="connsiteX71" fmla="*/ 5912484 w 10678681"/>
              <a:gd name="connsiteY71" fmla="*/ 1112624 h 1357700"/>
              <a:gd name="connsiteX72" fmla="*/ 5908387 w 10678681"/>
              <a:gd name="connsiteY72" fmla="*/ 1116018 h 1357700"/>
              <a:gd name="connsiteX73" fmla="*/ 5890495 w 10678681"/>
              <a:gd name="connsiteY73" fmla="*/ 1120268 h 1357700"/>
              <a:gd name="connsiteX74" fmla="*/ 5887318 w 10678681"/>
              <a:gd name="connsiteY74" fmla="*/ 1133134 h 1357700"/>
              <a:gd name="connsiteX75" fmla="*/ 5861726 w 10678681"/>
              <a:gd name="connsiteY75" fmla="*/ 1147891 h 1357700"/>
              <a:gd name="connsiteX76" fmla="*/ 5805823 w 10678681"/>
              <a:gd name="connsiteY76" fmla="*/ 1152457 h 1357700"/>
              <a:gd name="connsiteX77" fmla="*/ 5689841 w 10678681"/>
              <a:gd name="connsiteY77" fmla="*/ 1176232 h 1357700"/>
              <a:gd name="connsiteX78" fmla="*/ 5605119 w 10678681"/>
              <a:gd name="connsiteY78" fmla="*/ 1190202 h 1357700"/>
              <a:gd name="connsiteX79" fmla="*/ 5488513 w 10678681"/>
              <a:gd name="connsiteY79" fmla="*/ 1205367 h 1357700"/>
              <a:gd name="connsiteX80" fmla="*/ 5402905 w 10678681"/>
              <a:gd name="connsiteY80" fmla="*/ 1241191 h 1357700"/>
              <a:gd name="connsiteX81" fmla="*/ 5285593 w 10678681"/>
              <a:gd name="connsiteY81" fmla="*/ 1273569 h 1357700"/>
              <a:gd name="connsiteX82" fmla="*/ 5192893 w 10678681"/>
              <a:gd name="connsiteY82" fmla="*/ 1247188 h 1357700"/>
              <a:gd name="connsiteX83" fmla="*/ 5186475 w 10678681"/>
              <a:gd name="connsiteY83" fmla="*/ 1257028 h 1357700"/>
              <a:gd name="connsiteX84" fmla="*/ 5126038 w 10678681"/>
              <a:gd name="connsiteY84" fmla="*/ 1263189 h 1357700"/>
              <a:gd name="connsiteX85" fmla="*/ 4894688 w 10678681"/>
              <a:gd name="connsiteY85" fmla="*/ 1247184 h 1357700"/>
              <a:gd name="connsiteX86" fmla="*/ 4788036 w 10678681"/>
              <a:gd name="connsiteY86" fmla="*/ 1238182 h 1357700"/>
              <a:gd name="connsiteX87" fmla="*/ 4747555 w 10678681"/>
              <a:gd name="connsiteY87" fmla="*/ 1252768 h 1357700"/>
              <a:gd name="connsiteX88" fmla="*/ 4679644 w 10678681"/>
              <a:gd name="connsiteY88" fmla="*/ 1276603 h 1357700"/>
              <a:gd name="connsiteX89" fmla="*/ 4632222 w 10678681"/>
              <a:gd name="connsiteY89" fmla="*/ 1318360 h 1357700"/>
              <a:gd name="connsiteX90" fmla="*/ 4617358 w 10678681"/>
              <a:gd name="connsiteY90" fmla="*/ 1327690 h 1357700"/>
              <a:gd name="connsiteX91" fmla="*/ 4589102 w 10678681"/>
              <a:gd name="connsiteY91" fmla="*/ 1321223 h 1357700"/>
              <a:gd name="connsiteX92" fmla="*/ 4578184 w 10678681"/>
              <a:gd name="connsiteY92" fmla="*/ 1326745 h 1357700"/>
              <a:gd name="connsiteX93" fmla="*/ 4574270 w 10678681"/>
              <a:gd name="connsiteY93" fmla="*/ 1325878 h 1357700"/>
              <a:gd name="connsiteX94" fmla="*/ 4564919 w 10678681"/>
              <a:gd name="connsiteY94" fmla="*/ 1325507 h 1357700"/>
              <a:gd name="connsiteX95" fmla="*/ 4566586 w 10678681"/>
              <a:gd name="connsiteY95" fmla="*/ 1316963 h 1357700"/>
              <a:gd name="connsiteX96" fmla="*/ 4556303 w 10678681"/>
              <a:gd name="connsiteY96" fmla="*/ 1300262 h 1357700"/>
              <a:gd name="connsiteX97" fmla="*/ 4502358 w 10678681"/>
              <a:gd name="connsiteY97" fmla="*/ 1302558 h 1357700"/>
              <a:gd name="connsiteX98" fmla="*/ 4498919 w 10678681"/>
              <a:gd name="connsiteY98" fmla="*/ 1312115 h 1357700"/>
              <a:gd name="connsiteX99" fmla="*/ 4492075 w 10678681"/>
              <a:gd name="connsiteY99" fmla="*/ 1313357 h 1357700"/>
              <a:gd name="connsiteX100" fmla="*/ 4487466 w 10678681"/>
              <a:gd name="connsiteY100" fmla="*/ 1304102 h 1357700"/>
              <a:gd name="connsiteX101" fmla="*/ 4398292 w 10678681"/>
              <a:gd name="connsiteY101" fmla="*/ 1278410 h 1357700"/>
              <a:gd name="connsiteX102" fmla="*/ 4306088 w 10678681"/>
              <a:gd name="connsiteY102" fmla="*/ 1282512 h 1357700"/>
              <a:gd name="connsiteX103" fmla="*/ 4188995 w 10678681"/>
              <a:gd name="connsiteY103" fmla="*/ 1296718 h 1357700"/>
              <a:gd name="connsiteX104" fmla="*/ 4136582 w 10678681"/>
              <a:gd name="connsiteY104" fmla="*/ 1287687 h 1357700"/>
              <a:gd name="connsiteX105" fmla="*/ 4064614 w 10678681"/>
              <a:gd name="connsiteY105" fmla="*/ 1296118 h 1357700"/>
              <a:gd name="connsiteX106" fmla="*/ 3906561 w 10678681"/>
              <a:gd name="connsiteY106" fmla="*/ 1352435 h 1357700"/>
              <a:gd name="connsiteX107" fmla="*/ 3787890 w 10678681"/>
              <a:gd name="connsiteY107" fmla="*/ 1352442 h 1357700"/>
              <a:gd name="connsiteX108" fmla="*/ 3745993 w 10678681"/>
              <a:gd name="connsiteY108" fmla="*/ 1342630 h 1357700"/>
              <a:gd name="connsiteX109" fmla="*/ 3675785 w 10678681"/>
              <a:gd name="connsiteY109" fmla="*/ 1326802 h 1357700"/>
              <a:gd name="connsiteX110" fmla="*/ 3623856 w 10678681"/>
              <a:gd name="connsiteY110" fmla="*/ 1290804 h 1357700"/>
              <a:gd name="connsiteX111" fmla="*/ 3564933 w 10678681"/>
              <a:gd name="connsiteY111" fmla="*/ 1287147 h 1357700"/>
              <a:gd name="connsiteX112" fmla="*/ 3550537 w 10678681"/>
              <a:gd name="connsiteY112" fmla="*/ 1317552 h 1357700"/>
              <a:gd name="connsiteX113" fmla="*/ 3487736 w 10678681"/>
              <a:gd name="connsiteY113" fmla="*/ 1303493 h 1357700"/>
              <a:gd name="connsiteX114" fmla="*/ 3392548 w 10678681"/>
              <a:gd name="connsiteY114" fmla="*/ 1278741 h 1357700"/>
              <a:gd name="connsiteX115" fmla="*/ 3337466 w 10678681"/>
              <a:gd name="connsiteY115" fmla="*/ 1272537 h 1357700"/>
              <a:gd name="connsiteX116" fmla="*/ 3187206 w 10678681"/>
              <a:gd name="connsiteY116" fmla="*/ 1246821 h 1357700"/>
              <a:gd name="connsiteX117" fmla="*/ 3036856 w 10678681"/>
              <a:gd name="connsiteY117" fmla="*/ 1214383 h 1357700"/>
              <a:gd name="connsiteX118" fmla="*/ 2948654 w 10678681"/>
              <a:gd name="connsiteY118" fmla="*/ 1157455 h 1357700"/>
              <a:gd name="connsiteX119" fmla="*/ 2824973 w 10678681"/>
              <a:gd name="connsiteY119" fmla="*/ 1134864 h 1357700"/>
              <a:gd name="connsiteX120" fmla="*/ 2804398 w 10678681"/>
              <a:gd name="connsiteY120" fmla="*/ 1125556 h 1357700"/>
              <a:gd name="connsiteX121" fmla="*/ 2775396 w 10678681"/>
              <a:gd name="connsiteY121" fmla="*/ 1130148 h 1357700"/>
              <a:gd name="connsiteX122" fmla="*/ 2659096 w 10678681"/>
              <a:gd name="connsiteY122" fmla="*/ 1150294 h 1357700"/>
              <a:gd name="connsiteX123" fmla="*/ 2567088 w 10678681"/>
              <a:gd name="connsiteY123" fmla="*/ 1181781 h 1357700"/>
              <a:gd name="connsiteX124" fmla="*/ 2454501 w 10678681"/>
              <a:gd name="connsiteY124" fmla="*/ 1155455 h 1357700"/>
              <a:gd name="connsiteX125" fmla="*/ 2385161 w 10678681"/>
              <a:gd name="connsiteY125" fmla="*/ 1161312 h 1357700"/>
              <a:gd name="connsiteX126" fmla="*/ 2270528 w 10678681"/>
              <a:gd name="connsiteY126" fmla="*/ 1204338 h 1357700"/>
              <a:gd name="connsiteX127" fmla="*/ 2121820 w 10678681"/>
              <a:gd name="connsiteY127" fmla="*/ 1187078 h 1357700"/>
              <a:gd name="connsiteX128" fmla="*/ 2092716 w 10678681"/>
              <a:gd name="connsiteY128" fmla="*/ 1139224 h 1357700"/>
              <a:gd name="connsiteX129" fmla="*/ 2052449 w 10678681"/>
              <a:gd name="connsiteY129" fmla="*/ 1109687 h 1357700"/>
              <a:gd name="connsiteX130" fmla="*/ 2032607 w 10678681"/>
              <a:gd name="connsiteY130" fmla="*/ 1175477 h 1357700"/>
              <a:gd name="connsiteX131" fmla="*/ 1901837 w 10678681"/>
              <a:gd name="connsiteY131" fmla="*/ 1221762 h 1357700"/>
              <a:gd name="connsiteX132" fmla="*/ 1836762 w 10678681"/>
              <a:gd name="connsiteY132" fmla="*/ 1237387 h 1357700"/>
              <a:gd name="connsiteX133" fmla="*/ 1735877 w 10678681"/>
              <a:gd name="connsiteY133" fmla="*/ 1246527 h 1357700"/>
              <a:gd name="connsiteX134" fmla="*/ 1705069 w 10678681"/>
              <a:gd name="connsiteY134" fmla="*/ 1251989 h 1357700"/>
              <a:gd name="connsiteX135" fmla="*/ 1397689 w 10678681"/>
              <a:gd name="connsiteY135" fmla="*/ 1336144 h 1357700"/>
              <a:gd name="connsiteX136" fmla="*/ 1220734 w 10678681"/>
              <a:gd name="connsiteY136" fmla="*/ 1257811 h 1357700"/>
              <a:gd name="connsiteX137" fmla="*/ 1021737 w 10678681"/>
              <a:gd name="connsiteY137" fmla="*/ 1238739 h 1357700"/>
              <a:gd name="connsiteX138" fmla="*/ 959820 w 10678681"/>
              <a:gd name="connsiteY138" fmla="*/ 1275863 h 1357700"/>
              <a:gd name="connsiteX139" fmla="*/ 929137 w 10678681"/>
              <a:gd name="connsiteY139" fmla="*/ 1273957 h 1357700"/>
              <a:gd name="connsiteX140" fmla="*/ 878849 w 10678681"/>
              <a:gd name="connsiteY140" fmla="*/ 1266740 h 1357700"/>
              <a:gd name="connsiteX141" fmla="*/ 800667 w 10678681"/>
              <a:gd name="connsiteY141" fmla="*/ 1282041 h 1357700"/>
              <a:gd name="connsiteX142" fmla="*/ 644906 w 10678681"/>
              <a:gd name="connsiteY142" fmla="*/ 1273685 h 1357700"/>
              <a:gd name="connsiteX143" fmla="*/ 379869 w 10678681"/>
              <a:gd name="connsiteY143" fmla="*/ 1339165 h 1357700"/>
              <a:gd name="connsiteX144" fmla="*/ 137696 w 10678681"/>
              <a:gd name="connsiteY144" fmla="*/ 1319217 h 1357700"/>
              <a:gd name="connsiteX145" fmla="*/ 54250 w 10678681"/>
              <a:gd name="connsiteY145" fmla="*/ 1315838 h 1357700"/>
              <a:gd name="connsiteX146" fmla="*/ 28042 w 10678681"/>
              <a:gd name="connsiteY146" fmla="*/ 1297822 h 1357700"/>
              <a:gd name="connsiteX147" fmla="*/ 0 w 10678681"/>
              <a:gd name="connsiteY147" fmla="*/ 1294612 h 1357700"/>
              <a:gd name="connsiteX148" fmla="*/ 0 w 10678681"/>
              <a:gd name="connsiteY148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64639 w 10678681"/>
              <a:gd name="connsiteY65" fmla="*/ 1017831 h 1357700"/>
              <a:gd name="connsiteX66" fmla="*/ 6437450 w 10678681"/>
              <a:gd name="connsiteY66" fmla="*/ 1101075 h 1357700"/>
              <a:gd name="connsiteX67" fmla="*/ 6327795 w 10678681"/>
              <a:gd name="connsiteY67" fmla="*/ 1088142 h 1357700"/>
              <a:gd name="connsiteX68" fmla="*/ 6136549 w 10678681"/>
              <a:gd name="connsiteY68" fmla="*/ 1100268 h 1357700"/>
              <a:gd name="connsiteX69" fmla="*/ 6004655 w 10678681"/>
              <a:gd name="connsiteY69" fmla="*/ 1114946 h 1357700"/>
              <a:gd name="connsiteX70" fmla="*/ 5936643 w 10678681"/>
              <a:gd name="connsiteY70" fmla="*/ 1095428 h 1357700"/>
              <a:gd name="connsiteX71" fmla="*/ 5912484 w 10678681"/>
              <a:gd name="connsiteY71" fmla="*/ 1112624 h 1357700"/>
              <a:gd name="connsiteX72" fmla="*/ 5908387 w 10678681"/>
              <a:gd name="connsiteY72" fmla="*/ 1116018 h 1357700"/>
              <a:gd name="connsiteX73" fmla="*/ 5890495 w 10678681"/>
              <a:gd name="connsiteY73" fmla="*/ 1120268 h 1357700"/>
              <a:gd name="connsiteX74" fmla="*/ 5887318 w 10678681"/>
              <a:gd name="connsiteY74" fmla="*/ 1133134 h 1357700"/>
              <a:gd name="connsiteX75" fmla="*/ 5861726 w 10678681"/>
              <a:gd name="connsiteY75" fmla="*/ 1147891 h 1357700"/>
              <a:gd name="connsiteX76" fmla="*/ 5805823 w 10678681"/>
              <a:gd name="connsiteY76" fmla="*/ 1152457 h 1357700"/>
              <a:gd name="connsiteX77" fmla="*/ 5689841 w 10678681"/>
              <a:gd name="connsiteY77" fmla="*/ 1176232 h 1357700"/>
              <a:gd name="connsiteX78" fmla="*/ 5605119 w 10678681"/>
              <a:gd name="connsiteY78" fmla="*/ 1190202 h 1357700"/>
              <a:gd name="connsiteX79" fmla="*/ 5488513 w 10678681"/>
              <a:gd name="connsiteY79" fmla="*/ 1205367 h 1357700"/>
              <a:gd name="connsiteX80" fmla="*/ 5402905 w 10678681"/>
              <a:gd name="connsiteY80" fmla="*/ 1241191 h 1357700"/>
              <a:gd name="connsiteX81" fmla="*/ 5285593 w 10678681"/>
              <a:gd name="connsiteY81" fmla="*/ 1273569 h 1357700"/>
              <a:gd name="connsiteX82" fmla="*/ 5192893 w 10678681"/>
              <a:gd name="connsiteY82" fmla="*/ 1247188 h 1357700"/>
              <a:gd name="connsiteX83" fmla="*/ 5186475 w 10678681"/>
              <a:gd name="connsiteY83" fmla="*/ 1257028 h 1357700"/>
              <a:gd name="connsiteX84" fmla="*/ 5126038 w 10678681"/>
              <a:gd name="connsiteY84" fmla="*/ 1263189 h 1357700"/>
              <a:gd name="connsiteX85" fmla="*/ 4894688 w 10678681"/>
              <a:gd name="connsiteY85" fmla="*/ 1247184 h 1357700"/>
              <a:gd name="connsiteX86" fmla="*/ 4788036 w 10678681"/>
              <a:gd name="connsiteY86" fmla="*/ 1238182 h 1357700"/>
              <a:gd name="connsiteX87" fmla="*/ 4747555 w 10678681"/>
              <a:gd name="connsiteY87" fmla="*/ 1252768 h 1357700"/>
              <a:gd name="connsiteX88" fmla="*/ 4679644 w 10678681"/>
              <a:gd name="connsiteY88" fmla="*/ 1276603 h 1357700"/>
              <a:gd name="connsiteX89" fmla="*/ 4632222 w 10678681"/>
              <a:gd name="connsiteY89" fmla="*/ 1318360 h 1357700"/>
              <a:gd name="connsiteX90" fmla="*/ 4617358 w 10678681"/>
              <a:gd name="connsiteY90" fmla="*/ 1327690 h 1357700"/>
              <a:gd name="connsiteX91" fmla="*/ 4589102 w 10678681"/>
              <a:gd name="connsiteY91" fmla="*/ 1321223 h 1357700"/>
              <a:gd name="connsiteX92" fmla="*/ 4578184 w 10678681"/>
              <a:gd name="connsiteY92" fmla="*/ 1326745 h 1357700"/>
              <a:gd name="connsiteX93" fmla="*/ 4574270 w 10678681"/>
              <a:gd name="connsiteY93" fmla="*/ 1325878 h 1357700"/>
              <a:gd name="connsiteX94" fmla="*/ 4564919 w 10678681"/>
              <a:gd name="connsiteY94" fmla="*/ 1325507 h 1357700"/>
              <a:gd name="connsiteX95" fmla="*/ 4566586 w 10678681"/>
              <a:gd name="connsiteY95" fmla="*/ 1316963 h 1357700"/>
              <a:gd name="connsiteX96" fmla="*/ 4556303 w 10678681"/>
              <a:gd name="connsiteY96" fmla="*/ 1300262 h 1357700"/>
              <a:gd name="connsiteX97" fmla="*/ 4502358 w 10678681"/>
              <a:gd name="connsiteY97" fmla="*/ 1302558 h 1357700"/>
              <a:gd name="connsiteX98" fmla="*/ 4498919 w 10678681"/>
              <a:gd name="connsiteY98" fmla="*/ 1312115 h 1357700"/>
              <a:gd name="connsiteX99" fmla="*/ 4492075 w 10678681"/>
              <a:gd name="connsiteY99" fmla="*/ 1313357 h 1357700"/>
              <a:gd name="connsiteX100" fmla="*/ 4487466 w 10678681"/>
              <a:gd name="connsiteY100" fmla="*/ 1304102 h 1357700"/>
              <a:gd name="connsiteX101" fmla="*/ 4398292 w 10678681"/>
              <a:gd name="connsiteY101" fmla="*/ 1278410 h 1357700"/>
              <a:gd name="connsiteX102" fmla="*/ 4306088 w 10678681"/>
              <a:gd name="connsiteY102" fmla="*/ 1282512 h 1357700"/>
              <a:gd name="connsiteX103" fmla="*/ 4188995 w 10678681"/>
              <a:gd name="connsiteY103" fmla="*/ 1296718 h 1357700"/>
              <a:gd name="connsiteX104" fmla="*/ 4136582 w 10678681"/>
              <a:gd name="connsiteY104" fmla="*/ 1287687 h 1357700"/>
              <a:gd name="connsiteX105" fmla="*/ 4064614 w 10678681"/>
              <a:gd name="connsiteY105" fmla="*/ 1296118 h 1357700"/>
              <a:gd name="connsiteX106" fmla="*/ 3906561 w 10678681"/>
              <a:gd name="connsiteY106" fmla="*/ 1352435 h 1357700"/>
              <a:gd name="connsiteX107" fmla="*/ 3787890 w 10678681"/>
              <a:gd name="connsiteY107" fmla="*/ 1352442 h 1357700"/>
              <a:gd name="connsiteX108" fmla="*/ 3745993 w 10678681"/>
              <a:gd name="connsiteY108" fmla="*/ 1342630 h 1357700"/>
              <a:gd name="connsiteX109" fmla="*/ 3675785 w 10678681"/>
              <a:gd name="connsiteY109" fmla="*/ 1326802 h 1357700"/>
              <a:gd name="connsiteX110" fmla="*/ 3623856 w 10678681"/>
              <a:gd name="connsiteY110" fmla="*/ 1290804 h 1357700"/>
              <a:gd name="connsiteX111" fmla="*/ 3564933 w 10678681"/>
              <a:gd name="connsiteY111" fmla="*/ 1287147 h 1357700"/>
              <a:gd name="connsiteX112" fmla="*/ 3550537 w 10678681"/>
              <a:gd name="connsiteY112" fmla="*/ 1317552 h 1357700"/>
              <a:gd name="connsiteX113" fmla="*/ 3487736 w 10678681"/>
              <a:gd name="connsiteY113" fmla="*/ 1303493 h 1357700"/>
              <a:gd name="connsiteX114" fmla="*/ 3392548 w 10678681"/>
              <a:gd name="connsiteY114" fmla="*/ 1278741 h 1357700"/>
              <a:gd name="connsiteX115" fmla="*/ 3337466 w 10678681"/>
              <a:gd name="connsiteY115" fmla="*/ 1272537 h 1357700"/>
              <a:gd name="connsiteX116" fmla="*/ 3187206 w 10678681"/>
              <a:gd name="connsiteY116" fmla="*/ 1246821 h 1357700"/>
              <a:gd name="connsiteX117" fmla="*/ 3036856 w 10678681"/>
              <a:gd name="connsiteY117" fmla="*/ 1214383 h 1357700"/>
              <a:gd name="connsiteX118" fmla="*/ 2948654 w 10678681"/>
              <a:gd name="connsiteY118" fmla="*/ 1157455 h 1357700"/>
              <a:gd name="connsiteX119" fmla="*/ 2824973 w 10678681"/>
              <a:gd name="connsiteY119" fmla="*/ 1134864 h 1357700"/>
              <a:gd name="connsiteX120" fmla="*/ 2804398 w 10678681"/>
              <a:gd name="connsiteY120" fmla="*/ 1125556 h 1357700"/>
              <a:gd name="connsiteX121" fmla="*/ 2775396 w 10678681"/>
              <a:gd name="connsiteY121" fmla="*/ 1130148 h 1357700"/>
              <a:gd name="connsiteX122" fmla="*/ 2659096 w 10678681"/>
              <a:gd name="connsiteY122" fmla="*/ 1150294 h 1357700"/>
              <a:gd name="connsiteX123" fmla="*/ 2567088 w 10678681"/>
              <a:gd name="connsiteY123" fmla="*/ 1181781 h 1357700"/>
              <a:gd name="connsiteX124" fmla="*/ 2454501 w 10678681"/>
              <a:gd name="connsiteY124" fmla="*/ 1155455 h 1357700"/>
              <a:gd name="connsiteX125" fmla="*/ 2385161 w 10678681"/>
              <a:gd name="connsiteY125" fmla="*/ 1161312 h 1357700"/>
              <a:gd name="connsiteX126" fmla="*/ 2270528 w 10678681"/>
              <a:gd name="connsiteY126" fmla="*/ 1204338 h 1357700"/>
              <a:gd name="connsiteX127" fmla="*/ 2121820 w 10678681"/>
              <a:gd name="connsiteY127" fmla="*/ 1187078 h 1357700"/>
              <a:gd name="connsiteX128" fmla="*/ 2092716 w 10678681"/>
              <a:gd name="connsiteY128" fmla="*/ 1139224 h 1357700"/>
              <a:gd name="connsiteX129" fmla="*/ 2052449 w 10678681"/>
              <a:gd name="connsiteY129" fmla="*/ 1109687 h 1357700"/>
              <a:gd name="connsiteX130" fmla="*/ 2032607 w 10678681"/>
              <a:gd name="connsiteY130" fmla="*/ 1175477 h 1357700"/>
              <a:gd name="connsiteX131" fmla="*/ 1901837 w 10678681"/>
              <a:gd name="connsiteY131" fmla="*/ 1221762 h 1357700"/>
              <a:gd name="connsiteX132" fmla="*/ 1836762 w 10678681"/>
              <a:gd name="connsiteY132" fmla="*/ 1237387 h 1357700"/>
              <a:gd name="connsiteX133" fmla="*/ 1735877 w 10678681"/>
              <a:gd name="connsiteY133" fmla="*/ 1246527 h 1357700"/>
              <a:gd name="connsiteX134" fmla="*/ 1705069 w 10678681"/>
              <a:gd name="connsiteY134" fmla="*/ 1251989 h 1357700"/>
              <a:gd name="connsiteX135" fmla="*/ 1397689 w 10678681"/>
              <a:gd name="connsiteY135" fmla="*/ 1336144 h 1357700"/>
              <a:gd name="connsiteX136" fmla="*/ 1220734 w 10678681"/>
              <a:gd name="connsiteY136" fmla="*/ 1257811 h 1357700"/>
              <a:gd name="connsiteX137" fmla="*/ 1021737 w 10678681"/>
              <a:gd name="connsiteY137" fmla="*/ 1238739 h 1357700"/>
              <a:gd name="connsiteX138" fmla="*/ 959820 w 10678681"/>
              <a:gd name="connsiteY138" fmla="*/ 1275863 h 1357700"/>
              <a:gd name="connsiteX139" fmla="*/ 929137 w 10678681"/>
              <a:gd name="connsiteY139" fmla="*/ 1273957 h 1357700"/>
              <a:gd name="connsiteX140" fmla="*/ 878849 w 10678681"/>
              <a:gd name="connsiteY140" fmla="*/ 1266740 h 1357700"/>
              <a:gd name="connsiteX141" fmla="*/ 800667 w 10678681"/>
              <a:gd name="connsiteY141" fmla="*/ 1282041 h 1357700"/>
              <a:gd name="connsiteX142" fmla="*/ 644906 w 10678681"/>
              <a:gd name="connsiteY142" fmla="*/ 1273685 h 1357700"/>
              <a:gd name="connsiteX143" fmla="*/ 379869 w 10678681"/>
              <a:gd name="connsiteY143" fmla="*/ 1339165 h 1357700"/>
              <a:gd name="connsiteX144" fmla="*/ 137696 w 10678681"/>
              <a:gd name="connsiteY144" fmla="*/ 1319217 h 1357700"/>
              <a:gd name="connsiteX145" fmla="*/ 54250 w 10678681"/>
              <a:gd name="connsiteY145" fmla="*/ 1315838 h 1357700"/>
              <a:gd name="connsiteX146" fmla="*/ 28042 w 10678681"/>
              <a:gd name="connsiteY146" fmla="*/ 1297822 h 1357700"/>
              <a:gd name="connsiteX147" fmla="*/ 0 w 10678681"/>
              <a:gd name="connsiteY147" fmla="*/ 1294612 h 1357700"/>
              <a:gd name="connsiteX148" fmla="*/ 0 w 10678681"/>
              <a:gd name="connsiteY148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87090 w 10678681"/>
              <a:gd name="connsiteY65" fmla="*/ 1063250 h 1357700"/>
              <a:gd name="connsiteX66" fmla="*/ 6437450 w 10678681"/>
              <a:gd name="connsiteY66" fmla="*/ 1101075 h 1357700"/>
              <a:gd name="connsiteX67" fmla="*/ 6327795 w 10678681"/>
              <a:gd name="connsiteY67" fmla="*/ 1088142 h 1357700"/>
              <a:gd name="connsiteX68" fmla="*/ 6136549 w 10678681"/>
              <a:gd name="connsiteY68" fmla="*/ 1100268 h 1357700"/>
              <a:gd name="connsiteX69" fmla="*/ 6004655 w 10678681"/>
              <a:gd name="connsiteY69" fmla="*/ 1114946 h 1357700"/>
              <a:gd name="connsiteX70" fmla="*/ 5936643 w 10678681"/>
              <a:gd name="connsiteY70" fmla="*/ 1095428 h 1357700"/>
              <a:gd name="connsiteX71" fmla="*/ 5912484 w 10678681"/>
              <a:gd name="connsiteY71" fmla="*/ 1112624 h 1357700"/>
              <a:gd name="connsiteX72" fmla="*/ 5908387 w 10678681"/>
              <a:gd name="connsiteY72" fmla="*/ 1116018 h 1357700"/>
              <a:gd name="connsiteX73" fmla="*/ 5890495 w 10678681"/>
              <a:gd name="connsiteY73" fmla="*/ 1120268 h 1357700"/>
              <a:gd name="connsiteX74" fmla="*/ 5887318 w 10678681"/>
              <a:gd name="connsiteY74" fmla="*/ 1133134 h 1357700"/>
              <a:gd name="connsiteX75" fmla="*/ 5861726 w 10678681"/>
              <a:gd name="connsiteY75" fmla="*/ 1147891 h 1357700"/>
              <a:gd name="connsiteX76" fmla="*/ 5805823 w 10678681"/>
              <a:gd name="connsiteY76" fmla="*/ 1152457 h 1357700"/>
              <a:gd name="connsiteX77" fmla="*/ 5689841 w 10678681"/>
              <a:gd name="connsiteY77" fmla="*/ 1176232 h 1357700"/>
              <a:gd name="connsiteX78" fmla="*/ 5605119 w 10678681"/>
              <a:gd name="connsiteY78" fmla="*/ 1190202 h 1357700"/>
              <a:gd name="connsiteX79" fmla="*/ 5488513 w 10678681"/>
              <a:gd name="connsiteY79" fmla="*/ 1205367 h 1357700"/>
              <a:gd name="connsiteX80" fmla="*/ 5402905 w 10678681"/>
              <a:gd name="connsiteY80" fmla="*/ 1241191 h 1357700"/>
              <a:gd name="connsiteX81" fmla="*/ 5285593 w 10678681"/>
              <a:gd name="connsiteY81" fmla="*/ 1273569 h 1357700"/>
              <a:gd name="connsiteX82" fmla="*/ 5192893 w 10678681"/>
              <a:gd name="connsiteY82" fmla="*/ 1247188 h 1357700"/>
              <a:gd name="connsiteX83" fmla="*/ 5186475 w 10678681"/>
              <a:gd name="connsiteY83" fmla="*/ 1257028 h 1357700"/>
              <a:gd name="connsiteX84" fmla="*/ 5126038 w 10678681"/>
              <a:gd name="connsiteY84" fmla="*/ 1263189 h 1357700"/>
              <a:gd name="connsiteX85" fmla="*/ 4894688 w 10678681"/>
              <a:gd name="connsiteY85" fmla="*/ 1247184 h 1357700"/>
              <a:gd name="connsiteX86" fmla="*/ 4788036 w 10678681"/>
              <a:gd name="connsiteY86" fmla="*/ 1238182 h 1357700"/>
              <a:gd name="connsiteX87" fmla="*/ 4747555 w 10678681"/>
              <a:gd name="connsiteY87" fmla="*/ 1252768 h 1357700"/>
              <a:gd name="connsiteX88" fmla="*/ 4679644 w 10678681"/>
              <a:gd name="connsiteY88" fmla="*/ 1276603 h 1357700"/>
              <a:gd name="connsiteX89" fmla="*/ 4632222 w 10678681"/>
              <a:gd name="connsiteY89" fmla="*/ 1318360 h 1357700"/>
              <a:gd name="connsiteX90" fmla="*/ 4617358 w 10678681"/>
              <a:gd name="connsiteY90" fmla="*/ 1327690 h 1357700"/>
              <a:gd name="connsiteX91" fmla="*/ 4589102 w 10678681"/>
              <a:gd name="connsiteY91" fmla="*/ 1321223 h 1357700"/>
              <a:gd name="connsiteX92" fmla="*/ 4578184 w 10678681"/>
              <a:gd name="connsiteY92" fmla="*/ 1326745 h 1357700"/>
              <a:gd name="connsiteX93" fmla="*/ 4574270 w 10678681"/>
              <a:gd name="connsiteY93" fmla="*/ 1325878 h 1357700"/>
              <a:gd name="connsiteX94" fmla="*/ 4564919 w 10678681"/>
              <a:gd name="connsiteY94" fmla="*/ 1325507 h 1357700"/>
              <a:gd name="connsiteX95" fmla="*/ 4566586 w 10678681"/>
              <a:gd name="connsiteY95" fmla="*/ 1316963 h 1357700"/>
              <a:gd name="connsiteX96" fmla="*/ 4556303 w 10678681"/>
              <a:gd name="connsiteY96" fmla="*/ 1300262 h 1357700"/>
              <a:gd name="connsiteX97" fmla="*/ 4502358 w 10678681"/>
              <a:gd name="connsiteY97" fmla="*/ 1302558 h 1357700"/>
              <a:gd name="connsiteX98" fmla="*/ 4498919 w 10678681"/>
              <a:gd name="connsiteY98" fmla="*/ 1312115 h 1357700"/>
              <a:gd name="connsiteX99" fmla="*/ 4492075 w 10678681"/>
              <a:gd name="connsiteY99" fmla="*/ 1313357 h 1357700"/>
              <a:gd name="connsiteX100" fmla="*/ 4487466 w 10678681"/>
              <a:gd name="connsiteY100" fmla="*/ 1304102 h 1357700"/>
              <a:gd name="connsiteX101" fmla="*/ 4398292 w 10678681"/>
              <a:gd name="connsiteY101" fmla="*/ 1278410 h 1357700"/>
              <a:gd name="connsiteX102" fmla="*/ 4306088 w 10678681"/>
              <a:gd name="connsiteY102" fmla="*/ 1282512 h 1357700"/>
              <a:gd name="connsiteX103" fmla="*/ 4188995 w 10678681"/>
              <a:gd name="connsiteY103" fmla="*/ 1296718 h 1357700"/>
              <a:gd name="connsiteX104" fmla="*/ 4136582 w 10678681"/>
              <a:gd name="connsiteY104" fmla="*/ 1287687 h 1357700"/>
              <a:gd name="connsiteX105" fmla="*/ 4064614 w 10678681"/>
              <a:gd name="connsiteY105" fmla="*/ 1296118 h 1357700"/>
              <a:gd name="connsiteX106" fmla="*/ 3906561 w 10678681"/>
              <a:gd name="connsiteY106" fmla="*/ 1352435 h 1357700"/>
              <a:gd name="connsiteX107" fmla="*/ 3787890 w 10678681"/>
              <a:gd name="connsiteY107" fmla="*/ 1352442 h 1357700"/>
              <a:gd name="connsiteX108" fmla="*/ 3745993 w 10678681"/>
              <a:gd name="connsiteY108" fmla="*/ 1342630 h 1357700"/>
              <a:gd name="connsiteX109" fmla="*/ 3675785 w 10678681"/>
              <a:gd name="connsiteY109" fmla="*/ 1326802 h 1357700"/>
              <a:gd name="connsiteX110" fmla="*/ 3623856 w 10678681"/>
              <a:gd name="connsiteY110" fmla="*/ 1290804 h 1357700"/>
              <a:gd name="connsiteX111" fmla="*/ 3564933 w 10678681"/>
              <a:gd name="connsiteY111" fmla="*/ 1287147 h 1357700"/>
              <a:gd name="connsiteX112" fmla="*/ 3550537 w 10678681"/>
              <a:gd name="connsiteY112" fmla="*/ 1317552 h 1357700"/>
              <a:gd name="connsiteX113" fmla="*/ 3487736 w 10678681"/>
              <a:gd name="connsiteY113" fmla="*/ 1303493 h 1357700"/>
              <a:gd name="connsiteX114" fmla="*/ 3392548 w 10678681"/>
              <a:gd name="connsiteY114" fmla="*/ 1278741 h 1357700"/>
              <a:gd name="connsiteX115" fmla="*/ 3337466 w 10678681"/>
              <a:gd name="connsiteY115" fmla="*/ 1272537 h 1357700"/>
              <a:gd name="connsiteX116" fmla="*/ 3187206 w 10678681"/>
              <a:gd name="connsiteY116" fmla="*/ 1246821 h 1357700"/>
              <a:gd name="connsiteX117" fmla="*/ 3036856 w 10678681"/>
              <a:gd name="connsiteY117" fmla="*/ 1214383 h 1357700"/>
              <a:gd name="connsiteX118" fmla="*/ 2948654 w 10678681"/>
              <a:gd name="connsiteY118" fmla="*/ 1157455 h 1357700"/>
              <a:gd name="connsiteX119" fmla="*/ 2824973 w 10678681"/>
              <a:gd name="connsiteY119" fmla="*/ 1134864 h 1357700"/>
              <a:gd name="connsiteX120" fmla="*/ 2804398 w 10678681"/>
              <a:gd name="connsiteY120" fmla="*/ 1125556 h 1357700"/>
              <a:gd name="connsiteX121" fmla="*/ 2775396 w 10678681"/>
              <a:gd name="connsiteY121" fmla="*/ 1130148 h 1357700"/>
              <a:gd name="connsiteX122" fmla="*/ 2659096 w 10678681"/>
              <a:gd name="connsiteY122" fmla="*/ 1150294 h 1357700"/>
              <a:gd name="connsiteX123" fmla="*/ 2567088 w 10678681"/>
              <a:gd name="connsiteY123" fmla="*/ 1181781 h 1357700"/>
              <a:gd name="connsiteX124" fmla="*/ 2454501 w 10678681"/>
              <a:gd name="connsiteY124" fmla="*/ 1155455 h 1357700"/>
              <a:gd name="connsiteX125" fmla="*/ 2385161 w 10678681"/>
              <a:gd name="connsiteY125" fmla="*/ 1161312 h 1357700"/>
              <a:gd name="connsiteX126" fmla="*/ 2270528 w 10678681"/>
              <a:gd name="connsiteY126" fmla="*/ 1204338 h 1357700"/>
              <a:gd name="connsiteX127" fmla="*/ 2121820 w 10678681"/>
              <a:gd name="connsiteY127" fmla="*/ 1187078 h 1357700"/>
              <a:gd name="connsiteX128" fmla="*/ 2092716 w 10678681"/>
              <a:gd name="connsiteY128" fmla="*/ 1139224 h 1357700"/>
              <a:gd name="connsiteX129" fmla="*/ 2052449 w 10678681"/>
              <a:gd name="connsiteY129" fmla="*/ 1109687 h 1357700"/>
              <a:gd name="connsiteX130" fmla="*/ 2032607 w 10678681"/>
              <a:gd name="connsiteY130" fmla="*/ 1175477 h 1357700"/>
              <a:gd name="connsiteX131" fmla="*/ 1901837 w 10678681"/>
              <a:gd name="connsiteY131" fmla="*/ 1221762 h 1357700"/>
              <a:gd name="connsiteX132" fmla="*/ 1836762 w 10678681"/>
              <a:gd name="connsiteY132" fmla="*/ 1237387 h 1357700"/>
              <a:gd name="connsiteX133" fmla="*/ 1735877 w 10678681"/>
              <a:gd name="connsiteY133" fmla="*/ 1246527 h 1357700"/>
              <a:gd name="connsiteX134" fmla="*/ 1705069 w 10678681"/>
              <a:gd name="connsiteY134" fmla="*/ 1251989 h 1357700"/>
              <a:gd name="connsiteX135" fmla="*/ 1397689 w 10678681"/>
              <a:gd name="connsiteY135" fmla="*/ 1336144 h 1357700"/>
              <a:gd name="connsiteX136" fmla="*/ 1220734 w 10678681"/>
              <a:gd name="connsiteY136" fmla="*/ 1257811 h 1357700"/>
              <a:gd name="connsiteX137" fmla="*/ 1021737 w 10678681"/>
              <a:gd name="connsiteY137" fmla="*/ 1238739 h 1357700"/>
              <a:gd name="connsiteX138" fmla="*/ 959820 w 10678681"/>
              <a:gd name="connsiteY138" fmla="*/ 1275863 h 1357700"/>
              <a:gd name="connsiteX139" fmla="*/ 929137 w 10678681"/>
              <a:gd name="connsiteY139" fmla="*/ 1273957 h 1357700"/>
              <a:gd name="connsiteX140" fmla="*/ 878849 w 10678681"/>
              <a:gd name="connsiteY140" fmla="*/ 1266740 h 1357700"/>
              <a:gd name="connsiteX141" fmla="*/ 800667 w 10678681"/>
              <a:gd name="connsiteY141" fmla="*/ 1282041 h 1357700"/>
              <a:gd name="connsiteX142" fmla="*/ 644906 w 10678681"/>
              <a:gd name="connsiteY142" fmla="*/ 1273685 h 1357700"/>
              <a:gd name="connsiteX143" fmla="*/ 379869 w 10678681"/>
              <a:gd name="connsiteY143" fmla="*/ 1339165 h 1357700"/>
              <a:gd name="connsiteX144" fmla="*/ 137696 w 10678681"/>
              <a:gd name="connsiteY144" fmla="*/ 1319217 h 1357700"/>
              <a:gd name="connsiteX145" fmla="*/ 54250 w 10678681"/>
              <a:gd name="connsiteY145" fmla="*/ 1315838 h 1357700"/>
              <a:gd name="connsiteX146" fmla="*/ 28042 w 10678681"/>
              <a:gd name="connsiteY146" fmla="*/ 1297822 h 1357700"/>
              <a:gd name="connsiteX147" fmla="*/ 0 w 10678681"/>
              <a:gd name="connsiteY147" fmla="*/ 1294612 h 1357700"/>
              <a:gd name="connsiteX148" fmla="*/ 0 w 10678681"/>
              <a:gd name="connsiteY148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30518 w 10678681"/>
              <a:gd name="connsiteY38" fmla="*/ 739526 h 1357700"/>
              <a:gd name="connsiteX39" fmla="*/ 7652907 w 10678681"/>
              <a:gd name="connsiteY39" fmla="*/ 783273 h 1357700"/>
              <a:gd name="connsiteX40" fmla="*/ 7606008 w 10678681"/>
              <a:gd name="connsiteY40" fmla="*/ 800717 h 1357700"/>
              <a:gd name="connsiteX41" fmla="*/ 7480223 w 10678681"/>
              <a:gd name="connsiteY41" fmla="*/ 856821 h 1357700"/>
              <a:gd name="connsiteX42" fmla="*/ 7356005 w 10678681"/>
              <a:gd name="connsiteY42" fmla="*/ 919462 h 1357700"/>
              <a:gd name="connsiteX43" fmla="*/ 7305396 w 10678681"/>
              <a:gd name="connsiteY43" fmla="*/ 986228 h 1357700"/>
              <a:gd name="connsiteX44" fmla="*/ 7298314 w 10678681"/>
              <a:gd name="connsiteY44" fmla="*/ 989899 h 1357700"/>
              <a:gd name="connsiteX45" fmla="*/ 7277477 w 10678681"/>
              <a:gd name="connsiteY45" fmla="*/ 990571 h 1357700"/>
              <a:gd name="connsiteX46" fmla="*/ 7269396 w 10678681"/>
              <a:gd name="connsiteY46" fmla="*/ 989282 h 1357700"/>
              <a:gd name="connsiteX47" fmla="*/ 7258094 w 10678681"/>
              <a:gd name="connsiteY47" fmla="*/ 990679 h 1357700"/>
              <a:gd name="connsiteX48" fmla="*/ 7257893 w 10678681"/>
              <a:gd name="connsiteY48" fmla="*/ 991204 h 1357700"/>
              <a:gd name="connsiteX49" fmla="*/ 7247153 w 10678681"/>
              <a:gd name="connsiteY49" fmla="*/ 991550 h 1357700"/>
              <a:gd name="connsiteX50" fmla="*/ 7193612 w 10678681"/>
              <a:gd name="connsiteY50" fmla="*/ 987042 h 1357700"/>
              <a:gd name="connsiteX51" fmla="*/ 7132632 w 10678681"/>
              <a:gd name="connsiteY51" fmla="*/ 1042036 h 1357700"/>
              <a:gd name="connsiteX52" fmla="*/ 7105610 w 10678681"/>
              <a:gd name="connsiteY52" fmla="*/ 1053537 h 1357700"/>
              <a:gd name="connsiteX53" fmla="*/ 7091599 w 10678681"/>
              <a:gd name="connsiteY53" fmla="*/ 1062302 h 1357700"/>
              <a:gd name="connsiteX54" fmla="*/ 7090998 w 10678681"/>
              <a:gd name="connsiteY54" fmla="*/ 1064540 h 1357700"/>
              <a:gd name="connsiteX55" fmla="*/ 7039634 w 10678681"/>
              <a:gd name="connsiteY55" fmla="*/ 1059971 h 1357700"/>
              <a:gd name="connsiteX56" fmla="*/ 7033445 w 10678681"/>
              <a:gd name="connsiteY56" fmla="*/ 1063314 h 1357700"/>
              <a:gd name="connsiteX57" fmla="*/ 6999157 w 10678681"/>
              <a:gd name="connsiteY57" fmla="*/ 1055282 h 1357700"/>
              <a:gd name="connsiteX58" fmla="*/ 6981874 w 10678681"/>
              <a:gd name="connsiteY58" fmla="*/ 1053827 h 1357700"/>
              <a:gd name="connsiteX59" fmla="*/ 6976102 w 10678681"/>
              <a:gd name="connsiteY59" fmla="*/ 1047854 h 1357700"/>
              <a:gd name="connsiteX60" fmla="*/ 6951040 w 10678681"/>
              <a:gd name="connsiteY60" fmla="*/ 1048531 h 1357700"/>
              <a:gd name="connsiteX61" fmla="*/ 6948497 w 10678681"/>
              <a:gd name="connsiteY61" fmla="*/ 1050706 h 1357700"/>
              <a:gd name="connsiteX62" fmla="*/ 6926582 w 10678681"/>
              <a:gd name="connsiteY62" fmla="*/ 1043462 h 1357700"/>
              <a:gd name="connsiteX63" fmla="*/ 6833743 w 10678681"/>
              <a:gd name="connsiteY63" fmla="*/ 1027960 h 1357700"/>
              <a:gd name="connsiteX64" fmla="*/ 6687090 w 10678681"/>
              <a:gd name="connsiteY64" fmla="*/ 1063250 h 1357700"/>
              <a:gd name="connsiteX65" fmla="*/ 6437450 w 10678681"/>
              <a:gd name="connsiteY65" fmla="*/ 1101075 h 1357700"/>
              <a:gd name="connsiteX66" fmla="*/ 6327795 w 10678681"/>
              <a:gd name="connsiteY66" fmla="*/ 1088142 h 1357700"/>
              <a:gd name="connsiteX67" fmla="*/ 6136549 w 10678681"/>
              <a:gd name="connsiteY67" fmla="*/ 1100268 h 1357700"/>
              <a:gd name="connsiteX68" fmla="*/ 6004655 w 10678681"/>
              <a:gd name="connsiteY68" fmla="*/ 1114946 h 1357700"/>
              <a:gd name="connsiteX69" fmla="*/ 5936643 w 10678681"/>
              <a:gd name="connsiteY69" fmla="*/ 1095428 h 1357700"/>
              <a:gd name="connsiteX70" fmla="*/ 5912484 w 10678681"/>
              <a:gd name="connsiteY70" fmla="*/ 1112624 h 1357700"/>
              <a:gd name="connsiteX71" fmla="*/ 5908387 w 10678681"/>
              <a:gd name="connsiteY71" fmla="*/ 1116018 h 1357700"/>
              <a:gd name="connsiteX72" fmla="*/ 5890495 w 10678681"/>
              <a:gd name="connsiteY72" fmla="*/ 1120268 h 1357700"/>
              <a:gd name="connsiteX73" fmla="*/ 5887318 w 10678681"/>
              <a:gd name="connsiteY73" fmla="*/ 1133134 h 1357700"/>
              <a:gd name="connsiteX74" fmla="*/ 5861726 w 10678681"/>
              <a:gd name="connsiteY74" fmla="*/ 1147891 h 1357700"/>
              <a:gd name="connsiteX75" fmla="*/ 5805823 w 10678681"/>
              <a:gd name="connsiteY75" fmla="*/ 1152457 h 1357700"/>
              <a:gd name="connsiteX76" fmla="*/ 5689841 w 10678681"/>
              <a:gd name="connsiteY76" fmla="*/ 1176232 h 1357700"/>
              <a:gd name="connsiteX77" fmla="*/ 5605119 w 10678681"/>
              <a:gd name="connsiteY77" fmla="*/ 1190202 h 1357700"/>
              <a:gd name="connsiteX78" fmla="*/ 5488513 w 10678681"/>
              <a:gd name="connsiteY78" fmla="*/ 1205367 h 1357700"/>
              <a:gd name="connsiteX79" fmla="*/ 5402905 w 10678681"/>
              <a:gd name="connsiteY79" fmla="*/ 1241191 h 1357700"/>
              <a:gd name="connsiteX80" fmla="*/ 5285593 w 10678681"/>
              <a:gd name="connsiteY80" fmla="*/ 1273569 h 1357700"/>
              <a:gd name="connsiteX81" fmla="*/ 5192893 w 10678681"/>
              <a:gd name="connsiteY81" fmla="*/ 1247188 h 1357700"/>
              <a:gd name="connsiteX82" fmla="*/ 5186475 w 10678681"/>
              <a:gd name="connsiteY82" fmla="*/ 1257028 h 1357700"/>
              <a:gd name="connsiteX83" fmla="*/ 5126038 w 10678681"/>
              <a:gd name="connsiteY83" fmla="*/ 1263189 h 1357700"/>
              <a:gd name="connsiteX84" fmla="*/ 4894688 w 10678681"/>
              <a:gd name="connsiteY84" fmla="*/ 1247184 h 1357700"/>
              <a:gd name="connsiteX85" fmla="*/ 4788036 w 10678681"/>
              <a:gd name="connsiteY85" fmla="*/ 1238182 h 1357700"/>
              <a:gd name="connsiteX86" fmla="*/ 4747555 w 10678681"/>
              <a:gd name="connsiteY86" fmla="*/ 1252768 h 1357700"/>
              <a:gd name="connsiteX87" fmla="*/ 4679644 w 10678681"/>
              <a:gd name="connsiteY87" fmla="*/ 1276603 h 1357700"/>
              <a:gd name="connsiteX88" fmla="*/ 4632222 w 10678681"/>
              <a:gd name="connsiteY88" fmla="*/ 1318360 h 1357700"/>
              <a:gd name="connsiteX89" fmla="*/ 4617358 w 10678681"/>
              <a:gd name="connsiteY89" fmla="*/ 1327690 h 1357700"/>
              <a:gd name="connsiteX90" fmla="*/ 4589102 w 10678681"/>
              <a:gd name="connsiteY90" fmla="*/ 1321223 h 1357700"/>
              <a:gd name="connsiteX91" fmla="*/ 4578184 w 10678681"/>
              <a:gd name="connsiteY91" fmla="*/ 1326745 h 1357700"/>
              <a:gd name="connsiteX92" fmla="*/ 4574270 w 10678681"/>
              <a:gd name="connsiteY92" fmla="*/ 1325878 h 1357700"/>
              <a:gd name="connsiteX93" fmla="*/ 4564919 w 10678681"/>
              <a:gd name="connsiteY93" fmla="*/ 1325507 h 1357700"/>
              <a:gd name="connsiteX94" fmla="*/ 4566586 w 10678681"/>
              <a:gd name="connsiteY94" fmla="*/ 1316963 h 1357700"/>
              <a:gd name="connsiteX95" fmla="*/ 4556303 w 10678681"/>
              <a:gd name="connsiteY95" fmla="*/ 1300262 h 1357700"/>
              <a:gd name="connsiteX96" fmla="*/ 4502358 w 10678681"/>
              <a:gd name="connsiteY96" fmla="*/ 1302558 h 1357700"/>
              <a:gd name="connsiteX97" fmla="*/ 4498919 w 10678681"/>
              <a:gd name="connsiteY97" fmla="*/ 1312115 h 1357700"/>
              <a:gd name="connsiteX98" fmla="*/ 4492075 w 10678681"/>
              <a:gd name="connsiteY98" fmla="*/ 1313357 h 1357700"/>
              <a:gd name="connsiteX99" fmla="*/ 4487466 w 10678681"/>
              <a:gd name="connsiteY99" fmla="*/ 1304102 h 1357700"/>
              <a:gd name="connsiteX100" fmla="*/ 4398292 w 10678681"/>
              <a:gd name="connsiteY100" fmla="*/ 1278410 h 1357700"/>
              <a:gd name="connsiteX101" fmla="*/ 4306088 w 10678681"/>
              <a:gd name="connsiteY101" fmla="*/ 1282512 h 1357700"/>
              <a:gd name="connsiteX102" fmla="*/ 4188995 w 10678681"/>
              <a:gd name="connsiteY102" fmla="*/ 1296718 h 1357700"/>
              <a:gd name="connsiteX103" fmla="*/ 4136582 w 10678681"/>
              <a:gd name="connsiteY103" fmla="*/ 1287687 h 1357700"/>
              <a:gd name="connsiteX104" fmla="*/ 4064614 w 10678681"/>
              <a:gd name="connsiteY104" fmla="*/ 1296118 h 1357700"/>
              <a:gd name="connsiteX105" fmla="*/ 3906561 w 10678681"/>
              <a:gd name="connsiteY105" fmla="*/ 1352435 h 1357700"/>
              <a:gd name="connsiteX106" fmla="*/ 3787890 w 10678681"/>
              <a:gd name="connsiteY106" fmla="*/ 1352442 h 1357700"/>
              <a:gd name="connsiteX107" fmla="*/ 3745993 w 10678681"/>
              <a:gd name="connsiteY107" fmla="*/ 1342630 h 1357700"/>
              <a:gd name="connsiteX108" fmla="*/ 3675785 w 10678681"/>
              <a:gd name="connsiteY108" fmla="*/ 1326802 h 1357700"/>
              <a:gd name="connsiteX109" fmla="*/ 3623856 w 10678681"/>
              <a:gd name="connsiteY109" fmla="*/ 1290804 h 1357700"/>
              <a:gd name="connsiteX110" fmla="*/ 3564933 w 10678681"/>
              <a:gd name="connsiteY110" fmla="*/ 1287147 h 1357700"/>
              <a:gd name="connsiteX111" fmla="*/ 3550537 w 10678681"/>
              <a:gd name="connsiteY111" fmla="*/ 1317552 h 1357700"/>
              <a:gd name="connsiteX112" fmla="*/ 3487736 w 10678681"/>
              <a:gd name="connsiteY112" fmla="*/ 1303493 h 1357700"/>
              <a:gd name="connsiteX113" fmla="*/ 3392548 w 10678681"/>
              <a:gd name="connsiteY113" fmla="*/ 1278741 h 1357700"/>
              <a:gd name="connsiteX114" fmla="*/ 3337466 w 10678681"/>
              <a:gd name="connsiteY114" fmla="*/ 1272537 h 1357700"/>
              <a:gd name="connsiteX115" fmla="*/ 3187206 w 10678681"/>
              <a:gd name="connsiteY115" fmla="*/ 1246821 h 1357700"/>
              <a:gd name="connsiteX116" fmla="*/ 3036856 w 10678681"/>
              <a:gd name="connsiteY116" fmla="*/ 1214383 h 1357700"/>
              <a:gd name="connsiteX117" fmla="*/ 2948654 w 10678681"/>
              <a:gd name="connsiteY117" fmla="*/ 1157455 h 1357700"/>
              <a:gd name="connsiteX118" fmla="*/ 2824973 w 10678681"/>
              <a:gd name="connsiteY118" fmla="*/ 1134864 h 1357700"/>
              <a:gd name="connsiteX119" fmla="*/ 2804398 w 10678681"/>
              <a:gd name="connsiteY119" fmla="*/ 1125556 h 1357700"/>
              <a:gd name="connsiteX120" fmla="*/ 2775396 w 10678681"/>
              <a:gd name="connsiteY120" fmla="*/ 1130148 h 1357700"/>
              <a:gd name="connsiteX121" fmla="*/ 2659096 w 10678681"/>
              <a:gd name="connsiteY121" fmla="*/ 1150294 h 1357700"/>
              <a:gd name="connsiteX122" fmla="*/ 2567088 w 10678681"/>
              <a:gd name="connsiteY122" fmla="*/ 1181781 h 1357700"/>
              <a:gd name="connsiteX123" fmla="*/ 2454501 w 10678681"/>
              <a:gd name="connsiteY123" fmla="*/ 1155455 h 1357700"/>
              <a:gd name="connsiteX124" fmla="*/ 2385161 w 10678681"/>
              <a:gd name="connsiteY124" fmla="*/ 1161312 h 1357700"/>
              <a:gd name="connsiteX125" fmla="*/ 2270528 w 10678681"/>
              <a:gd name="connsiteY125" fmla="*/ 1204338 h 1357700"/>
              <a:gd name="connsiteX126" fmla="*/ 2121820 w 10678681"/>
              <a:gd name="connsiteY126" fmla="*/ 1187078 h 1357700"/>
              <a:gd name="connsiteX127" fmla="*/ 2092716 w 10678681"/>
              <a:gd name="connsiteY127" fmla="*/ 1139224 h 1357700"/>
              <a:gd name="connsiteX128" fmla="*/ 2052449 w 10678681"/>
              <a:gd name="connsiteY128" fmla="*/ 1109687 h 1357700"/>
              <a:gd name="connsiteX129" fmla="*/ 2032607 w 10678681"/>
              <a:gd name="connsiteY129" fmla="*/ 1175477 h 1357700"/>
              <a:gd name="connsiteX130" fmla="*/ 1901837 w 10678681"/>
              <a:gd name="connsiteY130" fmla="*/ 1221762 h 1357700"/>
              <a:gd name="connsiteX131" fmla="*/ 1836762 w 10678681"/>
              <a:gd name="connsiteY131" fmla="*/ 1237387 h 1357700"/>
              <a:gd name="connsiteX132" fmla="*/ 1735877 w 10678681"/>
              <a:gd name="connsiteY132" fmla="*/ 1246527 h 1357700"/>
              <a:gd name="connsiteX133" fmla="*/ 1705069 w 10678681"/>
              <a:gd name="connsiteY133" fmla="*/ 1251989 h 1357700"/>
              <a:gd name="connsiteX134" fmla="*/ 1397689 w 10678681"/>
              <a:gd name="connsiteY134" fmla="*/ 1336144 h 1357700"/>
              <a:gd name="connsiteX135" fmla="*/ 1220734 w 10678681"/>
              <a:gd name="connsiteY135" fmla="*/ 1257811 h 1357700"/>
              <a:gd name="connsiteX136" fmla="*/ 1021737 w 10678681"/>
              <a:gd name="connsiteY136" fmla="*/ 1238739 h 1357700"/>
              <a:gd name="connsiteX137" fmla="*/ 959820 w 10678681"/>
              <a:gd name="connsiteY137" fmla="*/ 1275863 h 1357700"/>
              <a:gd name="connsiteX138" fmla="*/ 929137 w 10678681"/>
              <a:gd name="connsiteY138" fmla="*/ 1273957 h 1357700"/>
              <a:gd name="connsiteX139" fmla="*/ 878849 w 10678681"/>
              <a:gd name="connsiteY139" fmla="*/ 1266740 h 1357700"/>
              <a:gd name="connsiteX140" fmla="*/ 800667 w 10678681"/>
              <a:gd name="connsiteY140" fmla="*/ 1282041 h 1357700"/>
              <a:gd name="connsiteX141" fmla="*/ 644906 w 10678681"/>
              <a:gd name="connsiteY141" fmla="*/ 1273685 h 1357700"/>
              <a:gd name="connsiteX142" fmla="*/ 379869 w 10678681"/>
              <a:gd name="connsiteY142" fmla="*/ 1339165 h 1357700"/>
              <a:gd name="connsiteX143" fmla="*/ 137696 w 10678681"/>
              <a:gd name="connsiteY143" fmla="*/ 1319217 h 1357700"/>
              <a:gd name="connsiteX144" fmla="*/ 54250 w 10678681"/>
              <a:gd name="connsiteY144" fmla="*/ 1315838 h 1357700"/>
              <a:gd name="connsiteX145" fmla="*/ 28042 w 10678681"/>
              <a:gd name="connsiteY145" fmla="*/ 1297822 h 1357700"/>
              <a:gd name="connsiteX146" fmla="*/ 0 w 10678681"/>
              <a:gd name="connsiteY146" fmla="*/ 1294612 h 1357700"/>
              <a:gd name="connsiteX147" fmla="*/ 0 w 10678681"/>
              <a:gd name="connsiteY147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30518 w 10678681"/>
              <a:gd name="connsiteY38" fmla="*/ 739526 h 1357700"/>
              <a:gd name="connsiteX39" fmla="*/ 7652907 w 10678681"/>
              <a:gd name="connsiteY39" fmla="*/ 783273 h 1357700"/>
              <a:gd name="connsiteX40" fmla="*/ 7606008 w 10678681"/>
              <a:gd name="connsiteY40" fmla="*/ 800717 h 1357700"/>
              <a:gd name="connsiteX41" fmla="*/ 7480223 w 10678681"/>
              <a:gd name="connsiteY41" fmla="*/ 856821 h 1357700"/>
              <a:gd name="connsiteX42" fmla="*/ 7356005 w 10678681"/>
              <a:gd name="connsiteY42" fmla="*/ 919462 h 1357700"/>
              <a:gd name="connsiteX43" fmla="*/ 7305396 w 10678681"/>
              <a:gd name="connsiteY43" fmla="*/ 986228 h 1357700"/>
              <a:gd name="connsiteX44" fmla="*/ 7277477 w 10678681"/>
              <a:gd name="connsiteY44" fmla="*/ 990571 h 1357700"/>
              <a:gd name="connsiteX45" fmla="*/ 7269396 w 10678681"/>
              <a:gd name="connsiteY45" fmla="*/ 989282 h 1357700"/>
              <a:gd name="connsiteX46" fmla="*/ 7258094 w 10678681"/>
              <a:gd name="connsiteY46" fmla="*/ 990679 h 1357700"/>
              <a:gd name="connsiteX47" fmla="*/ 7257893 w 10678681"/>
              <a:gd name="connsiteY47" fmla="*/ 991204 h 1357700"/>
              <a:gd name="connsiteX48" fmla="*/ 7247153 w 10678681"/>
              <a:gd name="connsiteY48" fmla="*/ 991550 h 1357700"/>
              <a:gd name="connsiteX49" fmla="*/ 7193612 w 10678681"/>
              <a:gd name="connsiteY49" fmla="*/ 987042 h 1357700"/>
              <a:gd name="connsiteX50" fmla="*/ 7132632 w 10678681"/>
              <a:gd name="connsiteY50" fmla="*/ 1042036 h 1357700"/>
              <a:gd name="connsiteX51" fmla="*/ 7105610 w 10678681"/>
              <a:gd name="connsiteY51" fmla="*/ 1053537 h 1357700"/>
              <a:gd name="connsiteX52" fmla="*/ 7091599 w 10678681"/>
              <a:gd name="connsiteY52" fmla="*/ 1062302 h 1357700"/>
              <a:gd name="connsiteX53" fmla="*/ 7090998 w 10678681"/>
              <a:gd name="connsiteY53" fmla="*/ 1064540 h 1357700"/>
              <a:gd name="connsiteX54" fmla="*/ 7039634 w 10678681"/>
              <a:gd name="connsiteY54" fmla="*/ 1059971 h 1357700"/>
              <a:gd name="connsiteX55" fmla="*/ 7033445 w 10678681"/>
              <a:gd name="connsiteY55" fmla="*/ 1063314 h 1357700"/>
              <a:gd name="connsiteX56" fmla="*/ 6999157 w 10678681"/>
              <a:gd name="connsiteY56" fmla="*/ 1055282 h 1357700"/>
              <a:gd name="connsiteX57" fmla="*/ 6981874 w 10678681"/>
              <a:gd name="connsiteY57" fmla="*/ 1053827 h 1357700"/>
              <a:gd name="connsiteX58" fmla="*/ 6976102 w 10678681"/>
              <a:gd name="connsiteY58" fmla="*/ 1047854 h 1357700"/>
              <a:gd name="connsiteX59" fmla="*/ 6951040 w 10678681"/>
              <a:gd name="connsiteY59" fmla="*/ 1048531 h 1357700"/>
              <a:gd name="connsiteX60" fmla="*/ 6948497 w 10678681"/>
              <a:gd name="connsiteY60" fmla="*/ 1050706 h 1357700"/>
              <a:gd name="connsiteX61" fmla="*/ 6926582 w 10678681"/>
              <a:gd name="connsiteY61" fmla="*/ 1043462 h 1357700"/>
              <a:gd name="connsiteX62" fmla="*/ 6833743 w 10678681"/>
              <a:gd name="connsiteY62" fmla="*/ 1027960 h 1357700"/>
              <a:gd name="connsiteX63" fmla="*/ 6687090 w 10678681"/>
              <a:gd name="connsiteY63" fmla="*/ 1063250 h 1357700"/>
              <a:gd name="connsiteX64" fmla="*/ 6437450 w 10678681"/>
              <a:gd name="connsiteY64" fmla="*/ 1101075 h 1357700"/>
              <a:gd name="connsiteX65" fmla="*/ 6327795 w 10678681"/>
              <a:gd name="connsiteY65" fmla="*/ 1088142 h 1357700"/>
              <a:gd name="connsiteX66" fmla="*/ 6136549 w 10678681"/>
              <a:gd name="connsiteY66" fmla="*/ 1100268 h 1357700"/>
              <a:gd name="connsiteX67" fmla="*/ 6004655 w 10678681"/>
              <a:gd name="connsiteY67" fmla="*/ 1114946 h 1357700"/>
              <a:gd name="connsiteX68" fmla="*/ 5936643 w 10678681"/>
              <a:gd name="connsiteY68" fmla="*/ 1095428 h 1357700"/>
              <a:gd name="connsiteX69" fmla="*/ 5912484 w 10678681"/>
              <a:gd name="connsiteY69" fmla="*/ 1112624 h 1357700"/>
              <a:gd name="connsiteX70" fmla="*/ 5908387 w 10678681"/>
              <a:gd name="connsiteY70" fmla="*/ 1116018 h 1357700"/>
              <a:gd name="connsiteX71" fmla="*/ 5890495 w 10678681"/>
              <a:gd name="connsiteY71" fmla="*/ 1120268 h 1357700"/>
              <a:gd name="connsiteX72" fmla="*/ 5887318 w 10678681"/>
              <a:gd name="connsiteY72" fmla="*/ 1133134 h 1357700"/>
              <a:gd name="connsiteX73" fmla="*/ 5861726 w 10678681"/>
              <a:gd name="connsiteY73" fmla="*/ 1147891 h 1357700"/>
              <a:gd name="connsiteX74" fmla="*/ 5805823 w 10678681"/>
              <a:gd name="connsiteY74" fmla="*/ 1152457 h 1357700"/>
              <a:gd name="connsiteX75" fmla="*/ 5689841 w 10678681"/>
              <a:gd name="connsiteY75" fmla="*/ 1176232 h 1357700"/>
              <a:gd name="connsiteX76" fmla="*/ 5605119 w 10678681"/>
              <a:gd name="connsiteY76" fmla="*/ 1190202 h 1357700"/>
              <a:gd name="connsiteX77" fmla="*/ 5488513 w 10678681"/>
              <a:gd name="connsiteY77" fmla="*/ 1205367 h 1357700"/>
              <a:gd name="connsiteX78" fmla="*/ 5402905 w 10678681"/>
              <a:gd name="connsiteY78" fmla="*/ 1241191 h 1357700"/>
              <a:gd name="connsiteX79" fmla="*/ 5285593 w 10678681"/>
              <a:gd name="connsiteY79" fmla="*/ 1273569 h 1357700"/>
              <a:gd name="connsiteX80" fmla="*/ 5192893 w 10678681"/>
              <a:gd name="connsiteY80" fmla="*/ 1247188 h 1357700"/>
              <a:gd name="connsiteX81" fmla="*/ 5186475 w 10678681"/>
              <a:gd name="connsiteY81" fmla="*/ 1257028 h 1357700"/>
              <a:gd name="connsiteX82" fmla="*/ 5126038 w 10678681"/>
              <a:gd name="connsiteY82" fmla="*/ 1263189 h 1357700"/>
              <a:gd name="connsiteX83" fmla="*/ 4894688 w 10678681"/>
              <a:gd name="connsiteY83" fmla="*/ 1247184 h 1357700"/>
              <a:gd name="connsiteX84" fmla="*/ 4788036 w 10678681"/>
              <a:gd name="connsiteY84" fmla="*/ 1238182 h 1357700"/>
              <a:gd name="connsiteX85" fmla="*/ 4747555 w 10678681"/>
              <a:gd name="connsiteY85" fmla="*/ 1252768 h 1357700"/>
              <a:gd name="connsiteX86" fmla="*/ 4679644 w 10678681"/>
              <a:gd name="connsiteY86" fmla="*/ 1276603 h 1357700"/>
              <a:gd name="connsiteX87" fmla="*/ 4632222 w 10678681"/>
              <a:gd name="connsiteY87" fmla="*/ 1318360 h 1357700"/>
              <a:gd name="connsiteX88" fmla="*/ 4617358 w 10678681"/>
              <a:gd name="connsiteY88" fmla="*/ 1327690 h 1357700"/>
              <a:gd name="connsiteX89" fmla="*/ 4589102 w 10678681"/>
              <a:gd name="connsiteY89" fmla="*/ 1321223 h 1357700"/>
              <a:gd name="connsiteX90" fmla="*/ 4578184 w 10678681"/>
              <a:gd name="connsiteY90" fmla="*/ 1326745 h 1357700"/>
              <a:gd name="connsiteX91" fmla="*/ 4574270 w 10678681"/>
              <a:gd name="connsiteY91" fmla="*/ 1325878 h 1357700"/>
              <a:gd name="connsiteX92" fmla="*/ 4564919 w 10678681"/>
              <a:gd name="connsiteY92" fmla="*/ 1325507 h 1357700"/>
              <a:gd name="connsiteX93" fmla="*/ 4566586 w 10678681"/>
              <a:gd name="connsiteY93" fmla="*/ 1316963 h 1357700"/>
              <a:gd name="connsiteX94" fmla="*/ 4556303 w 10678681"/>
              <a:gd name="connsiteY94" fmla="*/ 1300262 h 1357700"/>
              <a:gd name="connsiteX95" fmla="*/ 4502358 w 10678681"/>
              <a:gd name="connsiteY95" fmla="*/ 1302558 h 1357700"/>
              <a:gd name="connsiteX96" fmla="*/ 4498919 w 10678681"/>
              <a:gd name="connsiteY96" fmla="*/ 1312115 h 1357700"/>
              <a:gd name="connsiteX97" fmla="*/ 4492075 w 10678681"/>
              <a:gd name="connsiteY97" fmla="*/ 1313357 h 1357700"/>
              <a:gd name="connsiteX98" fmla="*/ 4487466 w 10678681"/>
              <a:gd name="connsiteY98" fmla="*/ 1304102 h 1357700"/>
              <a:gd name="connsiteX99" fmla="*/ 4398292 w 10678681"/>
              <a:gd name="connsiteY99" fmla="*/ 1278410 h 1357700"/>
              <a:gd name="connsiteX100" fmla="*/ 4306088 w 10678681"/>
              <a:gd name="connsiteY100" fmla="*/ 1282512 h 1357700"/>
              <a:gd name="connsiteX101" fmla="*/ 4188995 w 10678681"/>
              <a:gd name="connsiteY101" fmla="*/ 1296718 h 1357700"/>
              <a:gd name="connsiteX102" fmla="*/ 4136582 w 10678681"/>
              <a:gd name="connsiteY102" fmla="*/ 1287687 h 1357700"/>
              <a:gd name="connsiteX103" fmla="*/ 4064614 w 10678681"/>
              <a:gd name="connsiteY103" fmla="*/ 1296118 h 1357700"/>
              <a:gd name="connsiteX104" fmla="*/ 3906561 w 10678681"/>
              <a:gd name="connsiteY104" fmla="*/ 1352435 h 1357700"/>
              <a:gd name="connsiteX105" fmla="*/ 3787890 w 10678681"/>
              <a:gd name="connsiteY105" fmla="*/ 1352442 h 1357700"/>
              <a:gd name="connsiteX106" fmla="*/ 3745993 w 10678681"/>
              <a:gd name="connsiteY106" fmla="*/ 1342630 h 1357700"/>
              <a:gd name="connsiteX107" fmla="*/ 3675785 w 10678681"/>
              <a:gd name="connsiteY107" fmla="*/ 1326802 h 1357700"/>
              <a:gd name="connsiteX108" fmla="*/ 3623856 w 10678681"/>
              <a:gd name="connsiteY108" fmla="*/ 1290804 h 1357700"/>
              <a:gd name="connsiteX109" fmla="*/ 3564933 w 10678681"/>
              <a:gd name="connsiteY109" fmla="*/ 1287147 h 1357700"/>
              <a:gd name="connsiteX110" fmla="*/ 3550537 w 10678681"/>
              <a:gd name="connsiteY110" fmla="*/ 1317552 h 1357700"/>
              <a:gd name="connsiteX111" fmla="*/ 3487736 w 10678681"/>
              <a:gd name="connsiteY111" fmla="*/ 1303493 h 1357700"/>
              <a:gd name="connsiteX112" fmla="*/ 3392548 w 10678681"/>
              <a:gd name="connsiteY112" fmla="*/ 1278741 h 1357700"/>
              <a:gd name="connsiteX113" fmla="*/ 3337466 w 10678681"/>
              <a:gd name="connsiteY113" fmla="*/ 1272537 h 1357700"/>
              <a:gd name="connsiteX114" fmla="*/ 3187206 w 10678681"/>
              <a:gd name="connsiteY114" fmla="*/ 1246821 h 1357700"/>
              <a:gd name="connsiteX115" fmla="*/ 3036856 w 10678681"/>
              <a:gd name="connsiteY115" fmla="*/ 1214383 h 1357700"/>
              <a:gd name="connsiteX116" fmla="*/ 2948654 w 10678681"/>
              <a:gd name="connsiteY116" fmla="*/ 1157455 h 1357700"/>
              <a:gd name="connsiteX117" fmla="*/ 2824973 w 10678681"/>
              <a:gd name="connsiteY117" fmla="*/ 1134864 h 1357700"/>
              <a:gd name="connsiteX118" fmla="*/ 2804398 w 10678681"/>
              <a:gd name="connsiteY118" fmla="*/ 1125556 h 1357700"/>
              <a:gd name="connsiteX119" fmla="*/ 2775396 w 10678681"/>
              <a:gd name="connsiteY119" fmla="*/ 1130148 h 1357700"/>
              <a:gd name="connsiteX120" fmla="*/ 2659096 w 10678681"/>
              <a:gd name="connsiteY120" fmla="*/ 1150294 h 1357700"/>
              <a:gd name="connsiteX121" fmla="*/ 2567088 w 10678681"/>
              <a:gd name="connsiteY121" fmla="*/ 1181781 h 1357700"/>
              <a:gd name="connsiteX122" fmla="*/ 2454501 w 10678681"/>
              <a:gd name="connsiteY122" fmla="*/ 1155455 h 1357700"/>
              <a:gd name="connsiteX123" fmla="*/ 2385161 w 10678681"/>
              <a:gd name="connsiteY123" fmla="*/ 1161312 h 1357700"/>
              <a:gd name="connsiteX124" fmla="*/ 2270528 w 10678681"/>
              <a:gd name="connsiteY124" fmla="*/ 1204338 h 1357700"/>
              <a:gd name="connsiteX125" fmla="*/ 2121820 w 10678681"/>
              <a:gd name="connsiteY125" fmla="*/ 1187078 h 1357700"/>
              <a:gd name="connsiteX126" fmla="*/ 2092716 w 10678681"/>
              <a:gd name="connsiteY126" fmla="*/ 1139224 h 1357700"/>
              <a:gd name="connsiteX127" fmla="*/ 2052449 w 10678681"/>
              <a:gd name="connsiteY127" fmla="*/ 1109687 h 1357700"/>
              <a:gd name="connsiteX128" fmla="*/ 2032607 w 10678681"/>
              <a:gd name="connsiteY128" fmla="*/ 1175477 h 1357700"/>
              <a:gd name="connsiteX129" fmla="*/ 1901837 w 10678681"/>
              <a:gd name="connsiteY129" fmla="*/ 1221762 h 1357700"/>
              <a:gd name="connsiteX130" fmla="*/ 1836762 w 10678681"/>
              <a:gd name="connsiteY130" fmla="*/ 1237387 h 1357700"/>
              <a:gd name="connsiteX131" fmla="*/ 1735877 w 10678681"/>
              <a:gd name="connsiteY131" fmla="*/ 1246527 h 1357700"/>
              <a:gd name="connsiteX132" fmla="*/ 1705069 w 10678681"/>
              <a:gd name="connsiteY132" fmla="*/ 1251989 h 1357700"/>
              <a:gd name="connsiteX133" fmla="*/ 1397689 w 10678681"/>
              <a:gd name="connsiteY133" fmla="*/ 1336144 h 1357700"/>
              <a:gd name="connsiteX134" fmla="*/ 1220734 w 10678681"/>
              <a:gd name="connsiteY134" fmla="*/ 1257811 h 1357700"/>
              <a:gd name="connsiteX135" fmla="*/ 1021737 w 10678681"/>
              <a:gd name="connsiteY135" fmla="*/ 1238739 h 1357700"/>
              <a:gd name="connsiteX136" fmla="*/ 959820 w 10678681"/>
              <a:gd name="connsiteY136" fmla="*/ 1275863 h 1357700"/>
              <a:gd name="connsiteX137" fmla="*/ 929137 w 10678681"/>
              <a:gd name="connsiteY137" fmla="*/ 1273957 h 1357700"/>
              <a:gd name="connsiteX138" fmla="*/ 878849 w 10678681"/>
              <a:gd name="connsiteY138" fmla="*/ 1266740 h 1357700"/>
              <a:gd name="connsiteX139" fmla="*/ 800667 w 10678681"/>
              <a:gd name="connsiteY139" fmla="*/ 1282041 h 1357700"/>
              <a:gd name="connsiteX140" fmla="*/ 644906 w 10678681"/>
              <a:gd name="connsiteY140" fmla="*/ 1273685 h 1357700"/>
              <a:gd name="connsiteX141" fmla="*/ 379869 w 10678681"/>
              <a:gd name="connsiteY141" fmla="*/ 1339165 h 1357700"/>
              <a:gd name="connsiteX142" fmla="*/ 137696 w 10678681"/>
              <a:gd name="connsiteY142" fmla="*/ 1319217 h 1357700"/>
              <a:gd name="connsiteX143" fmla="*/ 54250 w 10678681"/>
              <a:gd name="connsiteY143" fmla="*/ 1315838 h 1357700"/>
              <a:gd name="connsiteX144" fmla="*/ 28042 w 10678681"/>
              <a:gd name="connsiteY144" fmla="*/ 1297822 h 1357700"/>
              <a:gd name="connsiteX145" fmla="*/ 0 w 10678681"/>
              <a:gd name="connsiteY145" fmla="*/ 1294612 h 1357700"/>
              <a:gd name="connsiteX146" fmla="*/ 0 w 10678681"/>
              <a:gd name="connsiteY146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30518 w 10678681"/>
              <a:gd name="connsiteY38" fmla="*/ 739526 h 1357700"/>
              <a:gd name="connsiteX39" fmla="*/ 7652907 w 10678681"/>
              <a:gd name="connsiteY39" fmla="*/ 783273 h 1357700"/>
              <a:gd name="connsiteX40" fmla="*/ 7606008 w 10678681"/>
              <a:gd name="connsiteY40" fmla="*/ 800717 h 1357700"/>
              <a:gd name="connsiteX41" fmla="*/ 7480223 w 10678681"/>
              <a:gd name="connsiteY41" fmla="*/ 856821 h 1357700"/>
              <a:gd name="connsiteX42" fmla="*/ 7356005 w 10678681"/>
              <a:gd name="connsiteY42" fmla="*/ 919462 h 1357700"/>
              <a:gd name="connsiteX43" fmla="*/ 7305396 w 10678681"/>
              <a:gd name="connsiteY43" fmla="*/ 986228 h 1357700"/>
              <a:gd name="connsiteX44" fmla="*/ 7277477 w 10678681"/>
              <a:gd name="connsiteY44" fmla="*/ 990571 h 1357700"/>
              <a:gd name="connsiteX45" fmla="*/ 7269396 w 10678681"/>
              <a:gd name="connsiteY45" fmla="*/ 989282 h 1357700"/>
              <a:gd name="connsiteX46" fmla="*/ 7258094 w 10678681"/>
              <a:gd name="connsiteY46" fmla="*/ 990679 h 1357700"/>
              <a:gd name="connsiteX47" fmla="*/ 7257893 w 10678681"/>
              <a:gd name="connsiteY47" fmla="*/ 991204 h 1357700"/>
              <a:gd name="connsiteX48" fmla="*/ 7247153 w 10678681"/>
              <a:gd name="connsiteY48" fmla="*/ 991550 h 1357700"/>
              <a:gd name="connsiteX49" fmla="*/ 7193612 w 10678681"/>
              <a:gd name="connsiteY49" fmla="*/ 987042 h 1357700"/>
              <a:gd name="connsiteX50" fmla="*/ 7132632 w 10678681"/>
              <a:gd name="connsiteY50" fmla="*/ 1042036 h 1357700"/>
              <a:gd name="connsiteX51" fmla="*/ 7105610 w 10678681"/>
              <a:gd name="connsiteY51" fmla="*/ 1053537 h 1357700"/>
              <a:gd name="connsiteX52" fmla="*/ 7091599 w 10678681"/>
              <a:gd name="connsiteY52" fmla="*/ 1062302 h 1357700"/>
              <a:gd name="connsiteX53" fmla="*/ 7039634 w 10678681"/>
              <a:gd name="connsiteY53" fmla="*/ 1059971 h 1357700"/>
              <a:gd name="connsiteX54" fmla="*/ 7033445 w 10678681"/>
              <a:gd name="connsiteY54" fmla="*/ 1063314 h 1357700"/>
              <a:gd name="connsiteX55" fmla="*/ 6999157 w 10678681"/>
              <a:gd name="connsiteY55" fmla="*/ 1055282 h 1357700"/>
              <a:gd name="connsiteX56" fmla="*/ 6981874 w 10678681"/>
              <a:gd name="connsiteY56" fmla="*/ 1053827 h 1357700"/>
              <a:gd name="connsiteX57" fmla="*/ 6976102 w 10678681"/>
              <a:gd name="connsiteY57" fmla="*/ 1047854 h 1357700"/>
              <a:gd name="connsiteX58" fmla="*/ 6951040 w 10678681"/>
              <a:gd name="connsiteY58" fmla="*/ 1048531 h 1357700"/>
              <a:gd name="connsiteX59" fmla="*/ 6948497 w 10678681"/>
              <a:gd name="connsiteY59" fmla="*/ 1050706 h 1357700"/>
              <a:gd name="connsiteX60" fmla="*/ 6926582 w 10678681"/>
              <a:gd name="connsiteY60" fmla="*/ 1043462 h 1357700"/>
              <a:gd name="connsiteX61" fmla="*/ 6833743 w 10678681"/>
              <a:gd name="connsiteY61" fmla="*/ 1027960 h 1357700"/>
              <a:gd name="connsiteX62" fmla="*/ 6687090 w 10678681"/>
              <a:gd name="connsiteY62" fmla="*/ 1063250 h 1357700"/>
              <a:gd name="connsiteX63" fmla="*/ 6437450 w 10678681"/>
              <a:gd name="connsiteY63" fmla="*/ 1101075 h 1357700"/>
              <a:gd name="connsiteX64" fmla="*/ 6327795 w 10678681"/>
              <a:gd name="connsiteY64" fmla="*/ 1088142 h 1357700"/>
              <a:gd name="connsiteX65" fmla="*/ 6136549 w 10678681"/>
              <a:gd name="connsiteY65" fmla="*/ 1100268 h 1357700"/>
              <a:gd name="connsiteX66" fmla="*/ 6004655 w 10678681"/>
              <a:gd name="connsiteY66" fmla="*/ 1114946 h 1357700"/>
              <a:gd name="connsiteX67" fmla="*/ 5936643 w 10678681"/>
              <a:gd name="connsiteY67" fmla="*/ 1095428 h 1357700"/>
              <a:gd name="connsiteX68" fmla="*/ 5912484 w 10678681"/>
              <a:gd name="connsiteY68" fmla="*/ 1112624 h 1357700"/>
              <a:gd name="connsiteX69" fmla="*/ 5908387 w 10678681"/>
              <a:gd name="connsiteY69" fmla="*/ 1116018 h 1357700"/>
              <a:gd name="connsiteX70" fmla="*/ 5890495 w 10678681"/>
              <a:gd name="connsiteY70" fmla="*/ 1120268 h 1357700"/>
              <a:gd name="connsiteX71" fmla="*/ 5887318 w 10678681"/>
              <a:gd name="connsiteY71" fmla="*/ 1133134 h 1357700"/>
              <a:gd name="connsiteX72" fmla="*/ 5861726 w 10678681"/>
              <a:gd name="connsiteY72" fmla="*/ 1147891 h 1357700"/>
              <a:gd name="connsiteX73" fmla="*/ 5805823 w 10678681"/>
              <a:gd name="connsiteY73" fmla="*/ 1152457 h 1357700"/>
              <a:gd name="connsiteX74" fmla="*/ 5689841 w 10678681"/>
              <a:gd name="connsiteY74" fmla="*/ 1176232 h 1357700"/>
              <a:gd name="connsiteX75" fmla="*/ 5605119 w 10678681"/>
              <a:gd name="connsiteY75" fmla="*/ 1190202 h 1357700"/>
              <a:gd name="connsiteX76" fmla="*/ 5488513 w 10678681"/>
              <a:gd name="connsiteY76" fmla="*/ 1205367 h 1357700"/>
              <a:gd name="connsiteX77" fmla="*/ 5402905 w 10678681"/>
              <a:gd name="connsiteY77" fmla="*/ 1241191 h 1357700"/>
              <a:gd name="connsiteX78" fmla="*/ 5285593 w 10678681"/>
              <a:gd name="connsiteY78" fmla="*/ 1273569 h 1357700"/>
              <a:gd name="connsiteX79" fmla="*/ 5192893 w 10678681"/>
              <a:gd name="connsiteY79" fmla="*/ 1247188 h 1357700"/>
              <a:gd name="connsiteX80" fmla="*/ 5186475 w 10678681"/>
              <a:gd name="connsiteY80" fmla="*/ 1257028 h 1357700"/>
              <a:gd name="connsiteX81" fmla="*/ 5126038 w 10678681"/>
              <a:gd name="connsiteY81" fmla="*/ 1263189 h 1357700"/>
              <a:gd name="connsiteX82" fmla="*/ 4894688 w 10678681"/>
              <a:gd name="connsiteY82" fmla="*/ 1247184 h 1357700"/>
              <a:gd name="connsiteX83" fmla="*/ 4788036 w 10678681"/>
              <a:gd name="connsiteY83" fmla="*/ 1238182 h 1357700"/>
              <a:gd name="connsiteX84" fmla="*/ 4747555 w 10678681"/>
              <a:gd name="connsiteY84" fmla="*/ 1252768 h 1357700"/>
              <a:gd name="connsiteX85" fmla="*/ 4679644 w 10678681"/>
              <a:gd name="connsiteY85" fmla="*/ 1276603 h 1357700"/>
              <a:gd name="connsiteX86" fmla="*/ 4632222 w 10678681"/>
              <a:gd name="connsiteY86" fmla="*/ 1318360 h 1357700"/>
              <a:gd name="connsiteX87" fmla="*/ 4617358 w 10678681"/>
              <a:gd name="connsiteY87" fmla="*/ 1327690 h 1357700"/>
              <a:gd name="connsiteX88" fmla="*/ 4589102 w 10678681"/>
              <a:gd name="connsiteY88" fmla="*/ 1321223 h 1357700"/>
              <a:gd name="connsiteX89" fmla="*/ 4578184 w 10678681"/>
              <a:gd name="connsiteY89" fmla="*/ 1326745 h 1357700"/>
              <a:gd name="connsiteX90" fmla="*/ 4574270 w 10678681"/>
              <a:gd name="connsiteY90" fmla="*/ 1325878 h 1357700"/>
              <a:gd name="connsiteX91" fmla="*/ 4564919 w 10678681"/>
              <a:gd name="connsiteY91" fmla="*/ 1325507 h 1357700"/>
              <a:gd name="connsiteX92" fmla="*/ 4566586 w 10678681"/>
              <a:gd name="connsiteY92" fmla="*/ 1316963 h 1357700"/>
              <a:gd name="connsiteX93" fmla="*/ 4556303 w 10678681"/>
              <a:gd name="connsiteY93" fmla="*/ 1300262 h 1357700"/>
              <a:gd name="connsiteX94" fmla="*/ 4502358 w 10678681"/>
              <a:gd name="connsiteY94" fmla="*/ 1302558 h 1357700"/>
              <a:gd name="connsiteX95" fmla="*/ 4498919 w 10678681"/>
              <a:gd name="connsiteY95" fmla="*/ 1312115 h 1357700"/>
              <a:gd name="connsiteX96" fmla="*/ 4492075 w 10678681"/>
              <a:gd name="connsiteY96" fmla="*/ 1313357 h 1357700"/>
              <a:gd name="connsiteX97" fmla="*/ 4487466 w 10678681"/>
              <a:gd name="connsiteY97" fmla="*/ 1304102 h 1357700"/>
              <a:gd name="connsiteX98" fmla="*/ 4398292 w 10678681"/>
              <a:gd name="connsiteY98" fmla="*/ 1278410 h 1357700"/>
              <a:gd name="connsiteX99" fmla="*/ 4306088 w 10678681"/>
              <a:gd name="connsiteY99" fmla="*/ 1282512 h 1357700"/>
              <a:gd name="connsiteX100" fmla="*/ 4188995 w 10678681"/>
              <a:gd name="connsiteY100" fmla="*/ 1296718 h 1357700"/>
              <a:gd name="connsiteX101" fmla="*/ 4136582 w 10678681"/>
              <a:gd name="connsiteY101" fmla="*/ 1287687 h 1357700"/>
              <a:gd name="connsiteX102" fmla="*/ 4064614 w 10678681"/>
              <a:gd name="connsiteY102" fmla="*/ 1296118 h 1357700"/>
              <a:gd name="connsiteX103" fmla="*/ 3906561 w 10678681"/>
              <a:gd name="connsiteY103" fmla="*/ 1352435 h 1357700"/>
              <a:gd name="connsiteX104" fmla="*/ 3787890 w 10678681"/>
              <a:gd name="connsiteY104" fmla="*/ 1352442 h 1357700"/>
              <a:gd name="connsiteX105" fmla="*/ 3745993 w 10678681"/>
              <a:gd name="connsiteY105" fmla="*/ 1342630 h 1357700"/>
              <a:gd name="connsiteX106" fmla="*/ 3675785 w 10678681"/>
              <a:gd name="connsiteY106" fmla="*/ 1326802 h 1357700"/>
              <a:gd name="connsiteX107" fmla="*/ 3623856 w 10678681"/>
              <a:gd name="connsiteY107" fmla="*/ 1290804 h 1357700"/>
              <a:gd name="connsiteX108" fmla="*/ 3564933 w 10678681"/>
              <a:gd name="connsiteY108" fmla="*/ 1287147 h 1357700"/>
              <a:gd name="connsiteX109" fmla="*/ 3550537 w 10678681"/>
              <a:gd name="connsiteY109" fmla="*/ 1317552 h 1357700"/>
              <a:gd name="connsiteX110" fmla="*/ 3487736 w 10678681"/>
              <a:gd name="connsiteY110" fmla="*/ 1303493 h 1357700"/>
              <a:gd name="connsiteX111" fmla="*/ 3392548 w 10678681"/>
              <a:gd name="connsiteY111" fmla="*/ 1278741 h 1357700"/>
              <a:gd name="connsiteX112" fmla="*/ 3337466 w 10678681"/>
              <a:gd name="connsiteY112" fmla="*/ 1272537 h 1357700"/>
              <a:gd name="connsiteX113" fmla="*/ 3187206 w 10678681"/>
              <a:gd name="connsiteY113" fmla="*/ 1246821 h 1357700"/>
              <a:gd name="connsiteX114" fmla="*/ 3036856 w 10678681"/>
              <a:gd name="connsiteY114" fmla="*/ 1214383 h 1357700"/>
              <a:gd name="connsiteX115" fmla="*/ 2948654 w 10678681"/>
              <a:gd name="connsiteY115" fmla="*/ 1157455 h 1357700"/>
              <a:gd name="connsiteX116" fmla="*/ 2824973 w 10678681"/>
              <a:gd name="connsiteY116" fmla="*/ 1134864 h 1357700"/>
              <a:gd name="connsiteX117" fmla="*/ 2804398 w 10678681"/>
              <a:gd name="connsiteY117" fmla="*/ 1125556 h 1357700"/>
              <a:gd name="connsiteX118" fmla="*/ 2775396 w 10678681"/>
              <a:gd name="connsiteY118" fmla="*/ 1130148 h 1357700"/>
              <a:gd name="connsiteX119" fmla="*/ 2659096 w 10678681"/>
              <a:gd name="connsiteY119" fmla="*/ 1150294 h 1357700"/>
              <a:gd name="connsiteX120" fmla="*/ 2567088 w 10678681"/>
              <a:gd name="connsiteY120" fmla="*/ 1181781 h 1357700"/>
              <a:gd name="connsiteX121" fmla="*/ 2454501 w 10678681"/>
              <a:gd name="connsiteY121" fmla="*/ 1155455 h 1357700"/>
              <a:gd name="connsiteX122" fmla="*/ 2385161 w 10678681"/>
              <a:gd name="connsiteY122" fmla="*/ 1161312 h 1357700"/>
              <a:gd name="connsiteX123" fmla="*/ 2270528 w 10678681"/>
              <a:gd name="connsiteY123" fmla="*/ 1204338 h 1357700"/>
              <a:gd name="connsiteX124" fmla="*/ 2121820 w 10678681"/>
              <a:gd name="connsiteY124" fmla="*/ 1187078 h 1357700"/>
              <a:gd name="connsiteX125" fmla="*/ 2092716 w 10678681"/>
              <a:gd name="connsiteY125" fmla="*/ 1139224 h 1357700"/>
              <a:gd name="connsiteX126" fmla="*/ 2052449 w 10678681"/>
              <a:gd name="connsiteY126" fmla="*/ 1109687 h 1357700"/>
              <a:gd name="connsiteX127" fmla="*/ 2032607 w 10678681"/>
              <a:gd name="connsiteY127" fmla="*/ 1175477 h 1357700"/>
              <a:gd name="connsiteX128" fmla="*/ 1901837 w 10678681"/>
              <a:gd name="connsiteY128" fmla="*/ 1221762 h 1357700"/>
              <a:gd name="connsiteX129" fmla="*/ 1836762 w 10678681"/>
              <a:gd name="connsiteY129" fmla="*/ 1237387 h 1357700"/>
              <a:gd name="connsiteX130" fmla="*/ 1735877 w 10678681"/>
              <a:gd name="connsiteY130" fmla="*/ 1246527 h 1357700"/>
              <a:gd name="connsiteX131" fmla="*/ 1705069 w 10678681"/>
              <a:gd name="connsiteY131" fmla="*/ 1251989 h 1357700"/>
              <a:gd name="connsiteX132" fmla="*/ 1397689 w 10678681"/>
              <a:gd name="connsiteY132" fmla="*/ 1336144 h 1357700"/>
              <a:gd name="connsiteX133" fmla="*/ 1220734 w 10678681"/>
              <a:gd name="connsiteY133" fmla="*/ 1257811 h 1357700"/>
              <a:gd name="connsiteX134" fmla="*/ 1021737 w 10678681"/>
              <a:gd name="connsiteY134" fmla="*/ 1238739 h 1357700"/>
              <a:gd name="connsiteX135" fmla="*/ 959820 w 10678681"/>
              <a:gd name="connsiteY135" fmla="*/ 1275863 h 1357700"/>
              <a:gd name="connsiteX136" fmla="*/ 929137 w 10678681"/>
              <a:gd name="connsiteY136" fmla="*/ 1273957 h 1357700"/>
              <a:gd name="connsiteX137" fmla="*/ 878849 w 10678681"/>
              <a:gd name="connsiteY137" fmla="*/ 1266740 h 1357700"/>
              <a:gd name="connsiteX138" fmla="*/ 800667 w 10678681"/>
              <a:gd name="connsiteY138" fmla="*/ 1282041 h 1357700"/>
              <a:gd name="connsiteX139" fmla="*/ 644906 w 10678681"/>
              <a:gd name="connsiteY139" fmla="*/ 1273685 h 1357700"/>
              <a:gd name="connsiteX140" fmla="*/ 379869 w 10678681"/>
              <a:gd name="connsiteY140" fmla="*/ 1339165 h 1357700"/>
              <a:gd name="connsiteX141" fmla="*/ 137696 w 10678681"/>
              <a:gd name="connsiteY141" fmla="*/ 1319217 h 1357700"/>
              <a:gd name="connsiteX142" fmla="*/ 54250 w 10678681"/>
              <a:gd name="connsiteY142" fmla="*/ 1315838 h 1357700"/>
              <a:gd name="connsiteX143" fmla="*/ 28042 w 10678681"/>
              <a:gd name="connsiteY143" fmla="*/ 1297822 h 1357700"/>
              <a:gd name="connsiteX144" fmla="*/ 0 w 10678681"/>
              <a:gd name="connsiteY144" fmla="*/ 1294612 h 1357700"/>
              <a:gd name="connsiteX145" fmla="*/ 0 w 10678681"/>
              <a:gd name="connsiteY145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30518 w 10678681"/>
              <a:gd name="connsiteY38" fmla="*/ 739526 h 1357700"/>
              <a:gd name="connsiteX39" fmla="*/ 7652907 w 10678681"/>
              <a:gd name="connsiteY39" fmla="*/ 783273 h 1357700"/>
              <a:gd name="connsiteX40" fmla="*/ 7606008 w 10678681"/>
              <a:gd name="connsiteY40" fmla="*/ 800717 h 1357700"/>
              <a:gd name="connsiteX41" fmla="*/ 7480223 w 10678681"/>
              <a:gd name="connsiteY41" fmla="*/ 856821 h 1357700"/>
              <a:gd name="connsiteX42" fmla="*/ 7356005 w 10678681"/>
              <a:gd name="connsiteY42" fmla="*/ 919462 h 1357700"/>
              <a:gd name="connsiteX43" fmla="*/ 7305396 w 10678681"/>
              <a:gd name="connsiteY43" fmla="*/ 986228 h 1357700"/>
              <a:gd name="connsiteX44" fmla="*/ 7277477 w 10678681"/>
              <a:gd name="connsiteY44" fmla="*/ 990571 h 1357700"/>
              <a:gd name="connsiteX45" fmla="*/ 7269396 w 10678681"/>
              <a:gd name="connsiteY45" fmla="*/ 989282 h 1357700"/>
              <a:gd name="connsiteX46" fmla="*/ 7258094 w 10678681"/>
              <a:gd name="connsiteY46" fmla="*/ 990679 h 1357700"/>
              <a:gd name="connsiteX47" fmla="*/ 7257893 w 10678681"/>
              <a:gd name="connsiteY47" fmla="*/ 991204 h 1357700"/>
              <a:gd name="connsiteX48" fmla="*/ 7247153 w 10678681"/>
              <a:gd name="connsiteY48" fmla="*/ 991550 h 1357700"/>
              <a:gd name="connsiteX49" fmla="*/ 7193612 w 10678681"/>
              <a:gd name="connsiteY49" fmla="*/ 987042 h 1357700"/>
              <a:gd name="connsiteX50" fmla="*/ 7132632 w 10678681"/>
              <a:gd name="connsiteY50" fmla="*/ 1042036 h 1357700"/>
              <a:gd name="connsiteX51" fmla="*/ 7105610 w 10678681"/>
              <a:gd name="connsiteY51" fmla="*/ 1053537 h 1357700"/>
              <a:gd name="connsiteX52" fmla="*/ 7069148 w 10678681"/>
              <a:gd name="connsiteY52" fmla="*/ 1047163 h 1357700"/>
              <a:gd name="connsiteX53" fmla="*/ 7039634 w 10678681"/>
              <a:gd name="connsiteY53" fmla="*/ 1059971 h 1357700"/>
              <a:gd name="connsiteX54" fmla="*/ 7033445 w 10678681"/>
              <a:gd name="connsiteY54" fmla="*/ 1063314 h 1357700"/>
              <a:gd name="connsiteX55" fmla="*/ 6999157 w 10678681"/>
              <a:gd name="connsiteY55" fmla="*/ 1055282 h 1357700"/>
              <a:gd name="connsiteX56" fmla="*/ 6981874 w 10678681"/>
              <a:gd name="connsiteY56" fmla="*/ 1053827 h 1357700"/>
              <a:gd name="connsiteX57" fmla="*/ 6976102 w 10678681"/>
              <a:gd name="connsiteY57" fmla="*/ 1047854 h 1357700"/>
              <a:gd name="connsiteX58" fmla="*/ 6951040 w 10678681"/>
              <a:gd name="connsiteY58" fmla="*/ 1048531 h 1357700"/>
              <a:gd name="connsiteX59" fmla="*/ 6948497 w 10678681"/>
              <a:gd name="connsiteY59" fmla="*/ 1050706 h 1357700"/>
              <a:gd name="connsiteX60" fmla="*/ 6926582 w 10678681"/>
              <a:gd name="connsiteY60" fmla="*/ 1043462 h 1357700"/>
              <a:gd name="connsiteX61" fmla="*/ 6833743 w 10678681"/>
              <a:gd name="connsiteY61" fmla="*/ 1027960 h 1357700"/>
              <a:gd name="connsiteX62" fmla="*/ 6687090 w 10678681"/>
              <a:gd name="connsiteY62" fmla="*/ 1063250 h 1357700"/>
              <a:gd name="connsiteX63" fmla="*/ 6437450 w 10678681"/>
              <a:gd name="connsiteY63" fmla="*/ 1101075 h 1357700"/>
              <a:gd name="connsiteX64" fmla="*/ 6327795 w 10678681"/>
              <a:gd name="connsiteY64" fmla="*/ 1088142 h 1357700"/>
              <a:gd name="connsiteX65" fmla="*/ 6136549 w 10678681"/>
              <a:gd name="connsiteY65" fmla="*/ 1100268 h 1357700"/>
              <a:gd name="connsiteX66" fmla="*/ 6004655 w 10678681"/>
              <a:gd name="connsiteY66" fmla="*/ 1114946 h 1357700"/>
              <a:gd name="connsiteX67" fmla="*/ 5936643 w 10678681"/>
              <a:gd name="connsiteY67" fmla="*/ 1095428 h 1357700"/>
              <a:gd name="connsiteX68" fmla="*/ 5912484 w 10678681"/>
              <a:gd name="connsiteY68" fmla="*/ 1112624 h 1357700"/>
              <a:gd name="connsiteX69" fmla="*/ 5908387 w 10678681"/>
              <a:gd name="connsiteY69" fmla="*/ 1116018 h 1357700"/>
              <a:gd name="connsiteX70" fmla="*/ 5890495 w 10678681"/>
              <a:gd name="connsiteY70" fmla="*/ 1120268 h 1357700"/>
              <a:gd name="connsiteX71" fmla="*/ 5887318 w 10678681"/>
              <a:gd name="connsiteY71" fmla="*/ 1133134 h 1357700"/>
              <a:gd name="connsiteX72" fmla="*/ 5861726 w 10678681"/>
              <a:gd name="connsiteY72" fmla="*/ 1147891 h 1357700"/>
              <a:gd name="connsiteX73" fmla="*/ 5805823 w 10678681"/>
              <a:gd name="connsiteY73" fmla="*/ 1152457 h 1357700"/>
              <a:gd name="connsiteX74" fmla="*/ 5689841 w 10678681"/>
              <a:gd name="connsiteY74" fmla="*/ 1176232 h 1357700"/>
              <a:gd name="connsiteX75" fmla="*/ 5605119 w 10678681"/>
              <a:gd name="connsiteY75" fmla="*/ 1190202 h 1357700"/>
              <a:gd name="connsiteX76" fmla="*/ 5488513 w 10678681"/>
              <a:gd name="connsiteY76" fmla="*/ 1205367 h 1357700"/>
              <a:gd name="connsiteX77" fmla="*/ 5402905 w 10678681"/>
              <a:gd name="connsiteY77" fmla="*/ 1241191 h 1357700"/>
              <a:gd name="connsiteX78" fmla="*/ 5285593 w 10678681"/>
              <a:gd name="connsiteY78" fmla="*/ 1273569 h 1357700"/>
              <a:gd name="connsiteX79" fmla="*/ 5192893 w 10678681"/>
              <a:gd name="connsiteY79" fmla="*/ 1247188 h 1357700"/>
              <a:gd name="connsiteX80" fmla="*/ 5186475 w 10678681"/>
              <a:gd name="connsiteY80" fmla="*/ 1257028 h 1357700"/>
              <a:gd name="connsiteX81" fmla="*/ 5126038 w 10678681"/>
              <a:gd name="connsiteY81" fmla="*/ 1263189 h 1357700"/>
              <a:gd name="connsiteX82" fmla="*/ 4894688 w 10678681"/>
              <a:gd name="connsiteY82" fmla="*/ 1247184 h 1357700"/>
              <a:gd name="connsiteX83" fmla="*/ 4788036 w 10678681"/>
              <a:gd name="connsiteY83" fmla="*/ 1238182 h 1357700"/>
              <a:gd name="connsiteX84" fmla="*/ 4747555 w 10678681"/>
              <a:gd name="connsiteY84" fmla="*/ 1252768 h 1357700"/>
              <a:gd name="connsiteX85" fmla="*/ 4679644 w 10678681"/>
              <a:gd name="connsiteY85" fmla="*/ 1276603 h 1357700"/>
              <a:gd name="connsiteX86" fmla="*/ 4632222 w 10678681"/>
              <a:gd name="connsiteY86" fmla="*/ 1318360 h 1357700"/>
              <a:gd name="connsiteX87" fmla="*/ 4617358 w 10678681"/>
              <a:gd name="connsiteY87" fmla="*/ 1327690 h 1357700"/>
              <a:gd name="connsiteX88" fmla="*/ 4589102 w 10678681"/>
              <a:gd name="connsiteY88" fmla="*/ 1321223 h 1357700"/>
              <a:gd name="connsiteX89" fmla="*/ 4578184 w 10678681"/>
              <a:gd name="connsiteY89" fmla="*/ 1326745 h 1357700"/>
              <a:gd name="connsiteX90" fmla="*/ 4574270 w 10678681"/>
              <a:gd name="connsiteY90" fmla="*/ 1325878 h 1357700"/>
              <a:gd name="connsiteX91" fmla="*/ 4564919 w 10678681"/>
              <a:gd name="connsiteY91" fmla="*/ 1325507 h 1357700"/>
              <a:gd name="connsiteX92" fmla="*/ 4566586 w 10678681"/>
              <a:gd name="connsiteY92" fmla="*/ 1316963 h 1357700"/>
              <a:gd name="connsiteX93" fmla="*/ 4556303 w 10678681"/>
              <a:gd name="connsiteY93" fmla="*/ 1300262 h 1357700"/>
              <a:gd name="connsiteX94" fmla="*/ 4502358 w 10678681"/>
              <a:gd name="connsiteY94" fmla="*/ 1302558 h 1357700"/>
              <a:gd name="connsiteX95" fmla="*/ 4498919 w 10678681"/>
              <a:gd name="connsiteY95" fmla="*/ 1312115 h 1357700"/>
              <a:gd name="connsiteX96" fmla="*/ 4492075 w 10678681"/>
              <a:gd name="connsiteY96" fmla="*/ 1313357 h 1357700"/>
              <a:gd name="connsiteX97" fmla="*/ 4487466 w 10678681"/>
              <a:gd name="connsiteY97" fmla="*/ 1304102 h 1357700"/>
              <a:gd name="connsiteX98" fmla="*/ 4398292 w 10678681"/>
              <a:gd name="connsiteY98" fmla="*/ 1278410 h 1357700"/>
              <a:gd name="connsiteX99" fmla="*/ 4306088 w 10678681"/>
              <a:gd name="connsiteY99" fmla="*/ 1282512 h 1357700"/>
              <a:gd name="connsiteX100" fmla="*/ 4188995 w 10678681"/>
              <a:gd name="connsiteY100" fmla="*/ 1296718 h 1357700"/>
              <a:gd name="connsiteX101" fmla="*/ 4136582 w 10678681"/>
              <a:gd name="connsiteY101" fmla="*/ 1287687 h 1357700"/>
              <a:gd name="connsiteX102" fmla="*/ 4064614 w 10678681"/>
              <a:gd name="connsiteY102" fmla="*/ 1296118 h 1357700"/>
              <a:gd name="connsiteX103" fmla="*/ 3906561 w 10678681"/>
              <a:gd name="connsiteY103" fmla="*/ 1352435 h 1357700"/>
              <a:gd name="connsiteX104" fmla="*/ 3787890 w 10678681"/>
              <a:gd name="connsiteY104" fmla="*/ 1352442 h 1357700"/>
              <a:gd name="connsiteX105" fmla="*/ 3745993 w 10678681"/>
              <a:gd name="connsiteY105" fmla="*/ 1342630 h 1357700"/>
              <a:gd name="connsiteX106" fmla="*/ 3675785 w 10678681"/>
              <a:gd name="connsiteY106" fmla="*/ 1326802 h 1357700"/>
              <a:gd name="connsiteX107" fmla="*/ 3623856 w 10678681"/>
              <a:gd name="connsiteY107" fmla="*/ 1290804 h 1357700"/>
              <a:gd name="connsiteX108" fmla="*/ 3564933 w 10678681"/>
              <a:gd name="connsiteY108" fmla="*/ 1287147 h 1357700"/>
              <a:gd name="connsiteX109" fmla="*/ 3550537 w 10678681"/>
              <a:gd name="connsiteY109" fmla="*/ 1317552 h 1357700"/>
              <a:gd name="connsiteX110" fmla="*/ 3487736 w 10678681"/>
              <a:gd name="connsiteY110" fmla="*/ 1303493 h 1357700"/>
              <a:gd name="connsiteX111" fmla="*/ 3392548 w 10678681"/>
              <a:gd name="connsiteY111" fmla="*/ 1278741 h 1357700"/>
              <a:gd name="connsiteX112" fmla="*/ 3337466 w 10678681"/>
              <a:gd name="connsiteY112" fmla="*/ 1272537 h 1357700"/>
              <a:gd name="connsiteX113" fmla="*/ 3187206 w 10678681"/>
              <a:gd name="connsiteY113" fmla="*/ 1246821 h 1357700"/>
              <a:gd name="connsiteX114" fmla="*/ 3036856 w 10678681"/>
              <a:gd name="connsiteY114" fmla="*/ 1214383 h 1357700"/>
              <a:gd name="connsiteX115" fmla="*/ 2948654 w 10678681"/>
              <a:gd name="connsiteY115" fmla="*/ 1157455 h 1357700"/>
              <a:gd name="connsiteX116" fmla="*/ 2824973 w 10678681"/>
              <a:gd name="connsiteY116" fmla="*/ 1134864 h 1357700"/>
              <a:gd name="connsiteX117" fmla="*/ 2804398 w 10678681"/>
              <a:gd name="connsiteY117" fmla="*/ 1125556 h 1357700"/>
              <a:gd name="connsiteX118" fmla="*/ 2775396 w 10678681"/>
              <a:gd name="connsiteY118" fmla="*/ 1130148 h 1357700"/>
              <a:gd name="connsiteX119" fmla="*/ 2659096 w 10678681"/>
              <a:gd name="connsiteY119" fmla="*/ 1150294 h 1357700"/>
              <a:gd name="connsiteX120" fmla="*/ 2567088 w 10678681"/>
              <a:gd name="connsiteY120" fmla="*/ 1181781 h 1357700"/>
              <a:gd name="connsiteX121" fmla="*/ 2454501 w 10678681"/>
              <a:gd name="connsiteY121" fmla="*/ 1155455 h 1357700"/>
              <a:gd name="connsiteX122" fmla="*/ 2385161 w 10678681"/>
              <a:gd name="connsiteY122" fmla="*/ 1161312 h 1357700"/>
              <a:gd name="connsiteX123" fmla="*/ 2270528 w 10678681"/>
              <a:gd name="connsiteY123" fmla="*/ 1204338 h 1357700"/>
              <a:gd name="connsiteX124" fmla="*/ 2121820 w 10678681"/>
              <a:gd name="connsiteY124" fmla="*/ 1187078 h 1357700"/>
              <a:gd name="connsiteX125" fmla="*/ 2092716 w 10678681"/>
              <a:gd name="connsiteY125" fmla="*/ 1139224 h 1357700"/>
              <a:gd name="connsiteX126" fmla="*/ 2052449 w 10678681"/>
              <a:gd name="connsiteY126" fmla="*/ 1109687 h 1357700"/>
              <a:gd name="connsiteX127" fmla="*/ 2032607 w 10678681"/>
              <a:gd name="connsiteY127" fmla="*/ 1175477 h 1357700"/>
              <a:gd name="connsiteX128" fmla="*/ 1901837 w 10678681"/>
              <a:gd name="connsiteY128" fmla="*/ 1221762 h 1357700"/>
              <a:gd name="connsiteX129" fmla="*/ 1836762 w 10678681"/>
              <a:gd name="connsiteY129" fmla="*/ 1237387 h 1357700"/>
              <a:gd name="connsiteX130" fmla="*/ 1735877 w 10678681"/>
              <a:gd name="connsiteY130" fmla="*/ 1246527 h 1357700"/>
              <a:gd name="connsiteX131" fmla="*/ 1705069 w 10678681"/>
              <a:gd name="connsiteY131" fmla="*/ 1251989 h 1357700"/>
              <a:gd name="connsiteX132" fmla="*/ 1397689 w 10678681"/>
              <a:gd name="connsiteY132" fmla="*/ 1336144 h 1357700"/>
              <a:gd name="connsiteX133" fmla="*/ 1220734 w 10678681"/>
              <a:gd name="connsiteY133" fmla="*/ 1257811 h 1357700"/>
              <a:gd name="connsiteX134" fmla="*/ 1021737 w 10678681"/>
              <a:gd name="connsiteY134" fmla="*/ 1238739 h 1357700"/>
              <a:gd name="connsiteX135" fmla="*/ 959820 w 10678681"/>
              <a:gd name="connsiteY135" fmla="*/ 1275863 h 1357700"/>
              <a:gd name="connsiteX136" fmla="*/ 929137 w 10678681"/>
              <a:gd name="connsiteY136" fmla="*/ 1273957 h 1357700"/>
              <a:gd name="connsiteX137" fmla="*/ 878849 w 10678681"/>
              <a:gd name="connsiteY137" fmla="*/ 1266740 h 1357700"/>
              <a:gd name="connsiteX138" fmla="*/ 800667 w 10678681"/>
              <a:gd name="connsiteY138" fmla="*/ 1282041 h 1357700"/>
              <a:gd name="connsiteX139" fmla="*/ 644906 w 10678681"/>
              <a:gd name="connsiteY139" fmla="*/ 1273685 h 1357700"/>
              <a:gd name="connsiteX140" fmla="*/ 379869 w 10678681"/>
              <a:gd name="connsiteY140" fmla="*/ 1339165 h 1357700"/>
              <a:gd name="connsiteX141" fmla="*/ 137696 w 10678681"/>
              <a:gd name="connsiteY141" fmla="*/ 1319217 h 1357700"/>
              <a:gd name="connsiteX142" fmla="*/ 54250 w 10678681"/>
              <a:gd name="connsiteY142" fmla="*/ 1315838 h 1357700"/>
              <a:gd name="connsiteX143" fmla="*/ 28042 w 10678681"/>
              <a:gd name="connsiteY143" fmla="*/ 1297822 h 1357700"/>
              <a:gd name="connsiteX144" fmla="*/ 0 w 10678681"/>
              <a:gd name="connsiteY144" fmla="*/ 1294612 h 1357700"/>
              <a:gd name="connsiteX145" fmla="*/ 0 w 10678681"/>
              <a:gd name="connsiteY145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30518 w 10678681"/>
              <a:gd name="connsiteY38" fmla="*/ 739526 h 1357700"/>
              <a:gd name="connsiteX39" fmla="*/ 7652907 w 10678681"/>
              <a:gd name="connsiteY39" fmla="*/ 783273 h 1357700"/>
              <a:gd name="connsiteX40" fmla="*/ 7606008 w 10678681"/>
              <a:gd name="connsiteY40" fmla="*/ 800717 h 1357700"/>
              <a:gd name="connsiteX41" fmla="*/ 7480223 w 10678681"/>
              <a:gd name="connsiteY41" fmla="*/ 856821 h 1357700"/>
              <a:gd name="connsiteX42" fmla="*/ 7356005 w 10678681"/>
              <a:gd name="connsiteY42" fmla="*/ 919462 h 1357700"/>
              <a:gd name="connsiteX43" fmla="*/ 7305396 w 10678681"/>
              <a:gd name="connsiteY43" fmla="*/ 986228 h 1357700"/>
              <a:gd name="connsiteX44" fmla="*/ 7266251 w 10678681"/>
              <a:gd name="connsiteY44" fmla="*/ 967864 h 1357700"/>
              <a:gd name="connsiteX45" fmla="*/ 7269396 w 10678681"/>
              <a:gd name="connsiteY45" fmla="*/ 989282 h 1357700"/>
              <a:gd name="connsiteX46" fmla="*/ 7258094 w 10678681"/>
              <a:gd name="connsiteY46" fmla="*/ 990679 h 1357700"/>
              <a:gd name="connsiteX47" fmla="*/ 7257893 w 10678681"/>
              <a:gd name="connsiteY47" fmla="*/ 991204 h 1357700"/>
              <a:gd name="connsiteX48" fmla="*/ 7247153 w 10678681"/>
              <a:gd name="connsiteY48" fmla="*/ 991550 h 1357700"/>
              <a:gd name="connsiteX49" fmla="*/ 7193612 w 10678681"/>
              <a:gd name="connsiteY49" fmla="*/ 987042 h 1357700"/>
              <a:gd name="connsiteX50" fmla="*/ 7132632 w 10678681"/>
              <a:gd name="connsiteY50" fmla="*/ 1042036 h 1357700"/>
              <a:gd name="connsiteX51" fmla="*/ 7105610 w 10678681"/>
              <a:gd name="connsiteY51" fmla="*/ 1053537 h 1357700"/>
              <a:gd name="connsiteX52" fmla="*/ 7069148 w 10678681"/>
              <a:gd name="connsiteY52" fmla="*/ 1047163 h 1357700"/>
              <a:gd name="connsiteX53" fmla="*/ 7039634 w 10678681"/>
              <a:gd name="connsiteY53" fmla="*/ 1059971 h 1357700"/>
              <a:gd name="connsiteX54" fmla="*/ 7033445 w 10678681"/>
              <a:gd name="connsiteY54" fmla="*/ 1063314 h 1357700"/>
              <a:gd name="connsiteX55" fmla="*/ 6999157 w 10678681"/>
              <a:gd name="connsiteY55" fmla="*/ 1055282 h 1357700"/>
              <a:gd name="connsiteX56" fmla="*/ 6981874 w 10678681"/>
              <a:gd name="connsiteY56" fmla="*/ 1053827 h 1357700"/>
              <a:gd name="connsiteX57" fmla="*/ 6976102 w 10678681"/>
              <a:gd name="connsiteY57" fmla="*/ 1047854 h 1357700"/>
              <a:gd name="connsiteX58" fmla="*/ 6951040 w 10678681"/>
              <a:gd name="connsiteY58" fmla="*/ 1048531 h 1357700"/>
              <a:gd name="connsiteX59" fmla="*/ 6948497 w 10678681"/>
              <a:gd name="connsiteY59" fmla="*/ 1050706 h 1357700"/>
              <a:gd name="connsiteX60" fmla="*/ 6926582 w 10678681"/>
              <a:gd name="connsiteY60" fmla="*/ 1043462 h 1357700"/>
              <a:gd name="connsiteX61" fmla="*/ 6833743 w 10678681"/>
              <a:gd name="connsiteY61" fmla="*/ 1027960 h 1357700"/>
              <a:gd name="connsiteX62" fmla="*/ 6687090 w 10678681"/>
              <a:gd name="connsiteY62" fmla="*/ 1063250 h 1357700"/>
              <a:gd name="connsiteX63" fmla="*/ 6437450 w 10678681"/>
              <a:gd name="connsiteY63" fmla="*/ 1101075 h 1357700"/>
              <a:gd name="connsiteX64" fmla="*/ 6327795 w 10678681"/>
              <a:gd name="connsiteY64" fmla="*/ 1088142 h 1357700"/>
              <a:gd name="connsiteX65" fmla="*/ 6136549 w 10678681"/>
              <a:gd name="connsiteY65" fmla="*/ 1100268 h 1357700"/>
              <a:gd name="connsiteX66" fmla="*/ 6004655 w 10678681"/>
              <a:gd name="connsiteY66" fmla="*/ 1114946 h 1357700"/>
              <a:gd name="connsiteX67" fmla="*/ 5936643 w 10678681"/>
              <a:gd name="connsiteY67" fmla="*/ 1095428 h 1357700"/>
              <a:gd name="connsiteX68" fmla="*/ 5912484 w 10678681"/>
              <a:gd name="connsiteY68" fmla="*/ 1112624 h 1357700"/>
              <a:gd name="connsiteX69" fmla="*/ 5908387 w 10678681"/>
              <a:gd name="connsiteY69" fmla="*/ 1116018 h 1357700"/>
              <a:gd name="connsiteX70" fmla="*/ 5890495 w 10678681"/>
              <a:gd name="connsiteY70" fmla="*/ 1120268 h 1357700"/>
              <a:gd name="connsiteX71" fmla="*/ 5887318 w 10678681"/>
              <a:gd name="connsiteY71" fmla="*/ 1133134 h 1357700"/>
              <a:gd name="connsiteX72" fmla="*/ 5861726 w 10678681"/>
              <a:gd name="connsiteY72" fmla="*/ 1147891 h 1357700"/>
              <a:gd name="connsiteX73" fmla="*/ 5805823 w 10678681"/>
              <a:gd name="connsiteY73" fmla="*/ 1152457 h 1357700"/>
              <a:gd name="connsiteX74" fmla="*/ 5689841 w 10678681"/>
              <a:gd name="connsiteY74" fmla="*/ 1176232 h 1357700"/>
              <a:gd name="connsiteX75" fmla="*/ 5605119 w 10678681"/>
              <a:gd name="connsiteY75" fmla="*/ 1190202 h 1357700"/>
              <a:gd name="connsiteX76" fmla="*/ 5488513 w 10678681"/>
              <a:gd name="connsiteY76" fmla="*/ 1205367 h 1357700"/>
              <a:gd name="connsiteX77" fmla="*/ 5402905 w 10678681"/>
              <a:gd name="connsiteY77" fmla="*/ 1241191 h 1357700"/>
              <a:gd name="connsiteX78" fmla="*/ 5285593 w 10678681"/>
              <a:gd name="connsiteY78" fmla="*/ 1273569 h 1357700"/>
              <a:gd name="connsiteX79" fmla="*/ 5192893 w 10678681"/>
              <a:gd name="connsiteY79" fmla="*/ 1247188 h 1357700"/>
              <a:gd name="connsiteX80" fmla="*/ 5186475 w 10678681"/>
              <a:gd name="connsiteY80" fmla="*/ 1257028 h 1357700"/>
              <a:gd name="connsiteX81" fmla="*/ 5126038 w 10678681"/>
              <a:gd name="connsiteY81" fmla="*/ 1263189 h 1357700"/>
              <a:gd name="connsiteX82" fmla="*/ 4894688 w 10678681"/>
              <a:gd name="connsiteY82" fmla="*/ 1247184 h 1357700"/>
              <a:gd name="connsiteX83" fmla="*/ 4788036 w 10678681"/>
              <a:gd name="connsiteY83" fmla="*/ 1238182 h 1357700"/>
              <a:gd name="connsiteX84" fmla="*/ 4747555 w 10678681"/>
              <a:gd name="connsiteY84" fmla="*/ 1252768 h 1357700"/>
              <a:gd name="connsiteX85" fmla="*/ 4679644 w 10678681"/>
              <a:gd name="connsiteY85" fmla="*/ 1276603 h 1357700"/>
              <a:gd name="connsiteX86" fmla="*/ 4632222 w 10678681"/>
              <a:gd name="connsiteY86" fmla="*/ 1318360 h 1357700"/>
              <a:gd name="connsiteX87" fmla="*/ 4617358 w 10678681"/>
              <a:gd name="connsiteY87" fmla="*/ 1327690 h 1357700"/>
              <a:gd name="connsiteX88" fmla="*/ 4589102 w 10678681"/>
              <a:gd name="connsiteY88" fmla="*/ 1321223 h 1357700"/>
              <a:gd name="connsiteX89" fmla="*/ 4578184 w 10678681"/>
              <a:gd name="connsiteY89" fmla="*/ 1326745 h 1357700"/>
              <a:gd name="connsiteX90" fmla="*/ 4574270 w 10678681"/>
              <a:gd name="connsiteY90" fmla="*/ 1325878 h 1357700"/>
              <a:gd name="connsiteX91" fmla="*/ 4564919 w 10678681"/>
              <a:gd name="connsiteY91" fmla="*/ 1325507 h 1357700"/>
              <a:gd name="connsiteX92" fmla="*/ 4566586 w 10678681"/>
              <a:gd name="connsiteY92" fmla="*/ 1316963 h 1357700"/>
              <a:gd name="connsiteX93" fmla="*/ 4556303 w 10678681"/>
              <a:gd name="connsiteY93" fmla="*/ 1300262 h 1357700"/>
              <a:gd name="connsiteX94" fmla="*/ 4502358 w 10678681"/>
              <a:gd name="connsiteY94" fmla="*/ 1302558 h 1357700"/>
              <a:gd name="connsiteX95" fmla="*/ 4498919 w 10678681"/>
              <a:gd name="connsiteY95" fmla="*/ 1312115 h 1357700"/>
              <a:gd name="connsiteX96" fmla="*/ 4492075 w 10678681"/>
              <a:gd name="connsiteY96" fmla="*/ 1313357 h 1357700"/>
              <a:gd name="connsiteX97" fmla="*/ 4487466 w 10678681"/>
              <a:gd name="connsiteY97" fmla="*/ 1304102 h 1357700"/>
              <a:gd name="connsiteX98" fmla="*/ 4398292 w 10678681"/>
              <a:gd name="connsiteY98" fmla="*/ 1278410 h 1357700"/>
              <a:gd name="connsiteX99" fmla="*/ 4306088 w 10678681"/>
              <a:gd name="connsiteY99" fmla="*/ 1282512 h 1357700"/>
              <a:gd name="connsiteX100" fmla="*/ 4188995 w 10678681"/>
              <a:gd name="connsiteY100" fmla="*/ 1296718 h 1357700"/>
              <a:gd name="connsiteX101" fmla="*/ 4136582 w 10678681"/>
              <a:gd name="connsiteY101" fmla="*/ 1287687 h 1357700"/>
              <a:gd name="connsiteX102" fmla="*/ 4064614 w 10678681"/>
              <a:gd name="connsiteY102" fmla="*/ 1296118 h 1357700"/>
              <a:gd name="connsiteX103" fmla="*/ 3906561 w 10678681"/>
              <a:gd name="connsiteY103" fmla="*/ 1352435 h 1357700"/>
              <a:gd name="connsiteX104" fmla="*/ 3787890 w 10678681"/>
              <a:gd name="connsiteY104" fmla="*/ 1352442 h 1357700"/>
              <a:gd name="connsiteX105" fmla="*/ 3745993 w 10678681"/>
              <a:gd name="connsiteY105" fmla="*/ 1342630 h 1357700"/>
              <a:gd name="connsiteX106" fmla="*/ 3675785 w 10678681"/>
              <a:gd name="connsiteY106" fmla="*/ 1326802 h 1357700"/>
              <a:gd name="connsiteX107" fmla="*/ 3623856 w 10678681"/>
              <a:gd name="connsiteY107" fmla="*/ 1290804 h 1357700"/>
              <a:gd name="connsiteX108" fmla="*/ 3564933 w 10678681"/>
              <a:gd name="connsiteY108" fmla="*/ 1287147 h 1357700"/>
              <a:gd name="connsiteX109" fmla="*/ 3550537 w 10678681"/>
              <a:gd name="connsiteY109" fmla="*/ 1317552 h 1357700"/>
              <a:gd name="connsiteX110" fmla="*/ 3487736 w 10678681"/>
              <a:gd name="connsiteY110" fmla="*/ 1303493 h 1357700"/>
              <a:gd name="connsiteX111" fmla="*/ 3392548 w 10678681"/>
              <a:gd name="connsiteY111" fmla="*/ 1278741 h 1357700"/>
              <a:gd name="connsiteX112" fmla="*/ 3337466 w 10678681"/>
              <a:gd name="connsiteY112" fmla="*/ 1272537 h 1357700"/>
              <a:gd name="connsiteX113" fmla="*/ 3187206 w 10678681"/>
              <a:gd name="connsiteY113" fmla="*/ 1246821 h 1357700"/>
              <a:gd name="connsiteX114" fmla="*/ 3036856 w 10678681"/>
              <a:gd name="connsiteY114" fmla="*/ 1214383 h 1357700"/>
              <a:gd name="connsiteX115" fmla="*/ 2948654 w 10678681"/>
              <a:gd name="connsiteY115" fmla="*/ 1157455 h 1357700"/>
              <a:gd name="connsiteX116" fmla="*/ 2824973 w 10678681"/>
              <a:gd name="connsiteY116" fmla="*/ 1134864 h 1357700"/>
              <a:gd name="connsiteX117" fmla="*/ 2804398 w 10678681"/>
              <a:gd name="connsiteY117" fmla="*/ 1125556 h 1357700"/>
              <a:gd name="connsiteX118" fmla="*/ 2775396 w 10678681"/>
              <a:gd name="connsiteY118" fmla="*/ 1130148 h 1357700"/>
              <a:gd name="connsiteX119" fmla="*/ 2659096 w 10678681"/>
              <a:gd name="connsiteY119" fmla="*/ 1150294 h 1357700"/>
              <a:gd name="connsiteX120" fmla="*/ 2567088 w 10678681"/>
              <a:gd name="connsiteY120" fmla="*/ 1181781 h 1357700"/>
              <a:gd name="connsiteX121" fmla="*/ 2454501 w 10678681"/>
              <a:gd name="connsiteY121" fmla="*/ 1155455 h 1357700"/>
              <a:gd name="connsiteX122" fmla="*/ 2385161 w 10678681"/>
              <a:gd name="connsiteY122" fmla="*/ 1161312 h 1357700"/>
              <a:gd name="connsiteX123" fmla="*/ 2270528 w 10678681"/>
              <a:gd name="connsiteY123" fmla="*/ 1204338 h 1357700"/>
              <a:gd name="connsiteX124" fmla="*/ 2121820 w 10678681"/>
              <a:gd name="connsiteY124" fmla="*/ 1187078 h 1357700"/>
              <a:gd name="connsiteX125" fmla="*/ 2092716 w 10678681"/>
              <a:gd name="connsiteY125" fmla="*/ 1139224 h 1357700"/>
              <a:gd name="connsiteX126" fmla="*/ 2052449 w 10678681"/>
              <a:gd name="connsiteY126" fmla="*/ 1109687 h 1357700"/>
              <a:gd name="connsiteX127" fmla="*/ 2032607 w 10678681"/>
              <a:gd name="connsiteY127" fmla="*/ 1175477 h 1357700"/>
              <a:gd name="connsiteX128" fmla="*/ 1901837 w 10678681"/>
              <a:gd name="connsiteY128" fmla="*/ 1221762 h 1357700"/>
              <a:gd name="connsiteX129" fmla="*/ 1836762 w 10678681"/>
              <a:gd name="connsiteY129" fmla="*/ 1237387 h 1357700"/>
              <a:gd name="connsiteX130" fmla="*/ 1735877 w 10678681"/>
              <a:gd name="connsiteY130" fmla="*/ 1246527 h 1357700"/>
              <a:gd name="connsiteX131" fmla="*/ 1705069 w 10678681"/>
              <a:gd name="connsiteY131" fmla="*/ 1251989 h 1357700"/>
              <a:gd name="connsiteX132" fmla="*/ 1397689 w 10678681"/>
              <a:gd name="connsiteY132" fmla="*/ 1336144 h 1357700"/>
              <a:gd name="connsiteX133" fmla="*/ 1220734 w 10678681"/>
              <a:gd name="connsiteY133" fmla="*/ 1257811 h 1357700"/>
              <a:gd name="connsiteX134" fmla="*/ 1021737 w 10678681"/>
              <a:gd name="connsiteY134" fmla="*/ 1238739 h 1357700"/>
              <a:gd name="connsiteX135" fmla="*/ 959820 w 10678681"/>
              <a:gd name="connsiteY135" fmla="*/ 1275863 h 1357700"/>
              <a:gd name="connsiteX136" fmla="*/ 929137 w 10678681"/>
              <a:gd name="connsiteY136" fmla="*/ 1273957 h 1357700"/>
              <a:gd name="connsiteX137" fmla="*/ 878849 w 10678681"/>
              <a:gd name="connsiteY137" fmla="*/ 1266740 h 1357700"/>
              <a:gd name="connsiteX138" fmla="*/ 800667 w 10678681"/>
              <a:gd name="connsiteY138" fmla="*/ 1282041 h 1357700"/>
              <a:gd name="connsiteX139" fmla="*/ 644906 w 10678681"/>
              <a:gd name="connsiteY139" fmla="*/ 1273685 h 1357700"/>
              <a:gd name="connsiteX140" fmla="*/ 379869 w 10678681"/>
              <a:gd name="connsiteY140" fmla="*/ 1339165 h 1357700"/>
              <a:gd name="connsiteX141" fmla="*/ 137696 w 10678681"/>
              <a:gd name="connsiteY141" fmla="*/ 1319217 h 1357700"/>
              <a:gd name="connsiteX142" fmla="*/ 54250 w 10678681"/>
              <a:gd name="connsiteY142" fmla="*/ 1315838 h 1357700"/>
              <a:gd name="connsiteX143" fmla="*/ 28042 w 10678681"/>
              <a:gd name="connsiteY143" fmla="*/ 1297822 h 1357700"/>
              <a:gd name="connsiteX144" fmla="*/ 0 w 10678681"/>
              <a:gd name="connsiteY144" fmla="*/ 1294612 h 1357700"/>
              <a:gd name="connsiteX145" fmla="*/ 0 w 10678681"/>
              <a:gd name="connsiteY145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30518 w 10678681"/>
              <a:gd name="connsiteY38" fmla="*/ 739526 h 1357700"/>
              <a:gd name="connsiteX39" fmla="*/ 7652907 w 10678681"/>
              <a:gd name="connsiteY39" fmla="*/ 783273 h 1357700"/>
              <a:gd name="connsiteX40" fmla="*/ 7606008 w 10678681"/>
              <a:gd name="connsiteY40" fmla="*/ 800717 h 1357700"/>
              <a:gd name="connsiteX41" fmla="*/ 7480223 w 10678681"/>
              <a:gd name="connsiteY41" fmla="*/ 856821 h 1357700"/>
              <a:gd name="connsiteX42" fmla="*/ 7356005 w 10678681"/>
              <a:gd name="connsiteY42" fmla="*/ 919462 h 1357700"/>
              <a:gd name="connsiteX43" fmla="*/ 7305396 w 10678681"/>
              <a:gd name="connsiteY43" fmla="*/ 986228 h 1357700"/>
              <a:gd name="connsiteX44" fmla="*/ 7266251 w 10678681"/>
              <a:gd name="connsiteY44" fmla="*/ 967864 h 1357700"/>
              <a:gd name="connsiteX45" fmla="*/ 7269396 w 10678681"/>
              <a:gd name="connsiteY45" fmla="*/ 989282 h 1357700"/>
              <a:gd name="connsiteX46" fmla="*/ 7258094 w 10678681"/>
              <a:gd name="connsiteY46" fmla="*/ 990679 h 1357700"/>
              <a:gd name="connsiteX47" fmla="*/ 7257893 w 10678681"/>
              <a:gd name="connsiteY47" fmla="*/ 991204 h 1357700"/>
              <a:gd name="connsiteX48" fmla="*/ 7247153 w 10678681"/>
              <a:gd name="connsiteY48" fmla="*/ 991550 h 1357700"/>
              <a:gd name="connsiteX49" fmla="*/ 7193612 w 10678681"/>
              <a:gd name="connsiteY49" fmla="*/ 987042 h 1357700"/>
              <a:gd name="connsiteX50" fmla="*/ 7132632 w 10678681"/>
              <a:gd name="connsiteY50" fmla="*/ 1042036 h 1357700"/>
              <a:gd name="connsiteX51" fmla="*/ 7105610 w 10678681"/>
              <a:gd name="connsiteY51" fmla="*/ 1053537 h 1357700"/>
              <a:gd name="connsiteX52" fmla="*/ 7069148 w 10678681"/>
              <a:gd name="connsiteY52" fmla="*/ 1047163 h 1357700"/>
              <a:gd name="connsiteX53" fmla="*/ 7039634 w 10678681"/>
              <a:gd name="connsiteY53" fmla="*/ 1059971 h 1357700"/>
              <a:gd name="connsiteX54" fmla="*/ 7033445 w 10678681"/>
              <a:gd name="connsiteY54" fmla="*/ 1063314 h 1357700"/>
              <a:gd name="connsiteX55" fmla="*/ 6999157 w 10678681"/>
              <a:gd name="connsiteY55" fmla="*/ 1055282 h 1357700"/>
              <a:gd name="connsiteX56" fmla="*/ 6981874 w 10678681"/>
              <a:gd name="connsiteY56" fmla="*/ 1053827 h 1357700"/>
              <a:gd name="connsiteX57" fmla="*/ 6976102 w 10678681"/>
              <a:gd name="connsiteY57" fmla="*/ 1047854 h 1357700"/>
              <a:gd name="connsiteX58" fmla="*/ 6951040 w 10678681"/>
              <a:gd name="connsiteY58" fmla="*/ 1048531 h 1357700"/>
              <a:gd name="connsiteX59" fmla="*/ 6948497 w 10678681"/>
              <a:gd name="connsiteY59" fmla="*/ 1050706 h 1357700"/>
              <a:gd name="connsiteX60" fmla="*/ 6926582 w 10678681"/>
              <a:gd name="connsiteY60" fmla="*/ 1043462 h 1357700"/>
              <a:gd name="connsiteX61" fmla="*/ 6833743 w 10678681"/>
              <a:gd name="connsiteY61" fmla="*/ 1027960 h 1357700"/>
              <a:gd name="connsiteX62" fmla="*/ 6687090 w 10678681"/>
              <a:gd name="connsiteY62" fmla="*/ 1063250 h 1357700"/>
              <a:gd name="connsiteX63" fmla="*/ 6437450 w 10678681"/>
              <a:gd name="connsiteY63" fmla="*/ 1101075 h 1357700"/>
              <a:gd name="connsiteX64" fmla="*/ 6327795 w 10678681"/>
              <a:gd name="connsiteY64" fmla="*/ 1088142 h 1357700"/>
              <a:gd name="connsiteX65" fmla="*/ 6136549 w 10678681"/>
              <a:gd name="connsiteY65" fmla="*/ 1100268 h 1357700"/>
              <a:gd name="connsiteX66" fmla="*/ 6004655 w 10678681"/>
              <a:gd name="connsiteY66" fmla="*/ 1114946 h 1357700"/>
              <a:gd name="connsiteX67" fmla="*/ 5936643 w 10678681"/>
              <a:gd name="connsiteY67" fmla="*/ 1095428 h 1357700"/>
              <a:gd name="connsiteX68" fmla="*/ 5912484 w 10678681"/>
              <a:gd name="connsiteY68" fmla="*/ 1112624 h 1357700"/>
              <a:gd name="connsiteX69" fmla="*/ 5908387 w 10678681"/>
              <a:gd name="connsiteY69" fmla="*/ 1116018 h 1357700"/>
              <a:gd name="connsiteX70" fmla="*/ 5890495 w 10678681"/>
              <a:gd name="connsiteY70" fmla="*/ 1120268 h 1357700"/>
              <a:gd name="connsiteX71" fmla="*/ 5887318 w 10678681"/>
              <a:gd name="connsiteY71" fmla="*/ 1133134 h 1357700"/>
              <a:gd name="connsiteX72" fmla="*/ 5861726 w 10678681"/>
              <a:gd name="connsiteY72" fmla="*/ 1147891 h 1357700"/>
              <a:gd name="connsiteX73" fmla="*/ 5805823 w 10678681"/>
              <a:gd name="connsiteY73" fmla="*/ 1152457 h 1357700"/>
              <a:gd name="connsiteX74" fmla="*/ 5689841 w 10678681"/>
              <a:gd name="connsiteY74" fmla="*/ 1176232 h 1357700"/>
              <a:gd name="connsiteX75" fmla="*/ 5605119 w 10678681"/>
              <a:gd name="connsiteY75" fmla="*/ 1190202 h 1357700"/>
              <a:gd name="connsiteX76" fmla="*/ 5488513 w 10678681"/>
              <a:gd name="connsiteY76" fmla="*/ 1205367 h 1357700"/>
              <a:gd name="connsiteX77" fmla="*/ 5402905 w 10678681"/>
              <a:gd name="connsiteY77" fmla="*/ 1241191 h 1357700"/>
              <a:gd name="connsiteX78" fmla="*/ 5285593 w 10678681"/>
              <a:gd name="connsiteY78" fmla="*/ 1273569 h 1357700"/>
              <a:gd name="connsiteX79" fmla="*/ 5192893 w 10678681"/>
              <a:gd name="connsiteY79" fmla="*/ 1247188 h 1357700"/>
              <a:gd name="connsiteX80" fmla="*/ 5186475 w 10678681"/>
              <a:gd name="connsiteY80" fmla="*/ 1257028 h 1357700"/>
              <a:gd name="connsiteX81" fmla="*/ 5126038 w 10678681"/>
              <a:gd name="connsiteY81" fmla="*/ 1263189 h 1357700"/>
              <a:gd name="connsiteX82" fmla="*/ 4894688 w 10678681"/>
              <a:gd name="connsiteY82" fmla="*/ 1247184 h 1357700"/>
              <a:gd name="connsiteX83" fmla="*/ 4788036 w 10678681"/>
              <a:gd name="connsiteY83" fmla="*/ 1238182 h 1357700"/>
              <a:gd name="connsiteX84" fmla="*/ 4747555 w 10678681"/>
              <a:gd name="connsiteY84" fmla="*/ 1252768 h 1357700"/>
              <a:gd name="connsiteX85" fmla="*/ 4679644 w 10678681"/>
              <a:gd name="connsiteY85" fmla="*/ 1276603 h 1357700"/>
              <a:gd name="connsiteX86" fmla="*/ 4632222 w 10678681"/>
              <a:gd name="connsiteY86" fmla="*/ 1318360 h 1357700"/>
              <a:gd name="connsiteX87" fmla="*/ 4617358 w 10678681"/>
              <a:gd name="connsiteY87" fmla="*/ 1327690 h 1357700"/>
              <a:gd name="connsiteX88" fmla="*/ 4589102 w 10678681"/>
              <a:gd name="connsiteY88" fmla="*/ 1321223 h 1357700"/>
              <a:gd name="connsiteX89" fmla="*/ 4578184 w 10678681"/>
              <a:gd name="connsiteY89" fmla="*/ 1326745 h 1357700"/>
              <a:gd name="connsiteX90" fmla="*/ 4574270 w 10678681"/>
              <a:gd name="connsiteY90" fmla="*/ 1325878 h 1357700"/>
              <a:gd name="connsiteX91" fmla="*/ 4564919 w 10678681"/>
              <a:gd name="connsiteY91" fmla="*/ 1325507 h 1357700"/>
              <a:gd name="connsiteX92" fmla="*/ 4566586 w 10678681"/>
              <a:gd name="connsiteY92" fmla="*/ 1316963 h 1357700"/>
              <a:gd name="connsiteX93" fmla="*/ 4556303 w 10678681"/>
              <a:gd name="connsiteY93" fmla="*/ 1300262 h 1357700"/>
              <a:gd name="connsiteX94" fmla="*/ 4502358 w 10678681"/>
              <a:gd name="connsiteY94" fmla="*/ 1302558 h 1357700"/>
              <a:gd name="connsiteX95" fmla="*/ 4498919 w 10678681"/>
              <a:gd name="connsiteY95" fmla="*/ 1312115 h 1357700"/>
              <a:gd name="connsiteX96" fmla="*/ 4492075 w 10678681"/>
              <a:gd name="connsiteY96" fmla="*/ 1313357 h 1357700"/>
              <a:gd name="connsiteX97" fmla="*/ 4487466 w 10678681"/>
              <a:gd name="connsiteY97" fmla="*/ 1304102 h 1357700"/>
              <a:gd name="connsiteX98" fmla="*/ 4398292 w 10678681"/>
              <a:gd name="connsiteY98" fmla="*/ 1278410 h 1357700"/>
              <a:gd name="connsiteX99" fmla="*/ 4306088 w 10678681"/>
              <a:gd name="connsiteY99" fmla="*/ 1282512 h 1357700"/>
              <a:gd name="connsiteX100" fmla="*/ 4188995 w 10678681"/>
              <a:gd name="connsiteY100" fmla="*/ 1296718 h 1357700"/>
              <a:gd name="connsiteX101" fmla="*/ 4136582 w 10678681"/>
              <a:gd name="connsiteY101" fmla="*/ 1287687 h 1357700"/>
              <a:gd name="connsiteX102" fmla="*/ 4064614 w 10678681"/>
              <a:gd name="connsiteY102" fmla="*/ 1296118 h 1357700"/>
              <a:gd name="connsiteX103" fmla="*/ 3906561 w 10678681"/>
              <a:gd name="connsiteY103" fmla="*/ 1352435 h 1357700"/>
              <a:gd name="connsiteX104" fmla="*/ 3787890 w 10678681"/>
              <a:gd name="connsiteY104" fmla="*/ 1352442 h 1357700"/>
              <a:gd name="connsiteX105" fmla="*/ 3745993 w 10678681"/>
              <a:gd name="connsiteY105" fmla="*/ 1342630 h 1357700"/>
              <a:gd name="connsiteX106" fmla="*/ 3675785 w 10678681"/>
              <a:gd name="connsiteY106" fmla="*/ 1326802 h 1357700"/>
              <a:gd name="connsiteX107" fmla="*/ 3623856 w 10678681"/>
              <a:gd name="connsiteY107" fmla="*/ 1290804 h 1357700"/>
              <a:gd name="connsiteX108" fmla="*/ 3564933 w 10678681"/>
              <a:gd name="connsiteY108" fmla="*/ 1287147 h 1357700"/>
              <a:gd name="connsiteX109" fmla="*/ 3550537 w 10678681"/>
              <a:gd name="connsiteY109" fmla="*/ 1317552 h 1357700"/>
              <a:gd name="connsiteX110" fmla="*/ 3487736 w 10678681"/>
              <a:gd name="connsiteY110" fmla="*/ 1303493 h 1357700"/>
              <a:gd name="connsiteX111" fmla="*/ 3392548 w 10678681"/>
              <a:gd name="connsiteY111" fmla="*/ 1278741 h 1357700"/>
              <a:gd name="connsiteX112" fmla="*/ 3337466 w 10678681"/>
              <a:gd name="connsiteY112" fmla="*/ 1272537 h 1357700"/>
              <a:gd name="connsiteX113" fmla="*/ 3187206 w 10678681"/>
              <a:gd name="connsiteY113" fmla="*/ 1246821 h 1357700"/>
              <a:gd name="connsiteX114" fmla="*/ 3036856 w 10678681"/>
              <a:gd name="connsiteY114" fmla="*/ 1214383 h 1357700"/>
              <a:gd name="connsiteX115" fmla="*/ 2824973 w 10678681"/>
              <a:gd name="connsiteY115" fmla="*/ 1134864 h 1357700"/>
              <a:gd name="connsiteX116" fmla="*/ 2804398 w 10678681"/>
              <a:gd name="connsiteY116" fmla="*/ 1125556 h 1357700"/>
              <a:gd name="connsiteX117" fmla="*/ 2775396 w 10678681"/>
              <a:gd name="connsiteY117" fmla="*/ 1130148 h 1357700"/>
              <a:gd name="connsiteX118" fmla="*/ 2659096 w 10678681"/>
              <a:gd name="connsiteY118" fmla="*/ 1150294 h 1357700"/>
              <a:gd name="connsiteX119" fmla="*/ 2567088 w 10678681"/>
              <a:gd name="connsiteY119" fmla="*/ 1181781 h 1357700"/>
              <a:gd name="connsiteX120" fmla="*/ 2454501 w 10678681"/>
              <a:gd name="connsiteY120" fmla="*/ 1155455 h 1357700"/>
              <a:gd name="connsiteX121" fmla="*/ 2385161 w 10678681"/>
              <a:gd name="connsiteY121" fmla="*/ 1161312 h 1357700"/>
              <a:gd name="connsiteX122" fmla="*/ 2270528 w 10678681"/>
              <a:gd name="connsiteY122" fmla="*/ 1204338 h 1357700"/>
              <a:gd name="connsiteX123" fmla="*/ 2121820 w 10678681"/>
              <a:gd name="connsiteY123" fmla="*/ 1187078 h 1357700"/>
              <a:gd name="connsiteX124" fmla="*/ 2092716 w 10678681"/>
              <a:gd name="connsiteY124" fmla="*/ 1139224 h 1357700"/>
              <a:gd name="connsiteX125" fmla="*/ 2052449 w 10678681"/>
              <a:gd name="connsiteY125" fmla="*/ 1109687 h 1357700"/>
              <a:gd name="connsiteX126" fmla="*/ 2032607 w 10678681"/>
              <a:gd name="connsiteY126" fmla="*/ 1175477 h 1357700"/>
              <a:gd name="connsiteX127" fmla="*/ 1901837 w 10678681"/>
              <a:gd name="connsiteY127" fmla="*/ 1221762 h 1357700"/>
              <a:gd name="connsiteX128" fmla="*/ 1836762 w 10678681"/>
              <a:gd name="connsiteY128" fmla="*/ 1237387 h 1357700"/>
              <a:gd name="connsiteX129" fmla="*/ 1735877 w 10678681"/>
              <a:gd name="connsiteY129" fmla="*/ 1246527 h 1357700"/>
              <a:gd name="connsiteX130" fmla="*/ 1705069 w 10678681"/>
              <a:gd name="connsiteY130" fmla="*/ 1251989 h 1357700"/>
              <a:gd name="connsiteX131" fmla="*/ 1397689 w 10678681"/>
              <a:gd name="connsiteY131" fmla="*/ 1336144 h 1357700"/>
              <a:gd name="connsiteX132" fmla="*/ 1220734 w 10678681"/>
              <a:gd name="connsiteY132" fmla="*/ 1257811 h 1357700"/>
              <a:gd name="connsiteX133" fmla="*/ 1021737 w 10678681"/>
              <a:gd name="connsiteY133" fmla="*/ 1238739 h 1357700"/>
              <a:gd name="connsiteX134" fmla="*/ 959820 w 10678681"/>
              <a:gd name="connsiteY134" fmla="*/ 1275863 h 1357700"/>
              <a:gd name="connsiteX135" fmla="*/ 929137 w 10678681"/>
              <a:gd name="connsiteY135" fmla="*/ 1273957 h 1357700"/>
              <a:gd name="connsiteX136" fmla="*/ 878849 w 10678681"/>
              <a:gd name="connsiteY136" fmla="*/ 1266740 h 1357700"/>
              <a:gd name="connsiteX137" fmla="*/ 800667 w 10678681"/>
              <a:gd name="connsiteY137" fmla="*/ 1282041 h 1357700"/>
              <a:gd name="connsiteX138" fmla="*/ 644906 w 10678681"/>
              <a:gd name="connsiteY138" fmla="*/ 1273685 h 1357700"/>
              <a:gd name="connsiteX139" fmla="*/ 379869 w 10678681"/>
              <a:gd name="connsiteY139" fmla="*/ 1339165 h 1357700"/>
              <a:gd name="connsiteX140" fmla="*/ 137696 w 10678681"/>
              <a:gd name="connsiteY140" fmla="*/ 1319217 h 1357700"/>
              <a:gd name="connsiteX141" fmla="*/ 54250 w 10678681"/>
              <a:gd name="connsiteY141" fmla="*/ 1315838 h 1357700"/>
              <a:gd name="connsiteX142" fmla="*/ 28042 w 10678681"/>
              <a:gd name="connsiteY142" fmla="*/ 1297822 h 1357700"/>
              <a:gd name="connsiteX143" fmla="*/ 0 w 10678681"/>
              <a:gd name="connsiteY143" fmla="*/ 1294612 h 1357700"/>
              <a:gd name="connsiteX144" fmla="*/ 0 w 10678681"/>
              <a:gd name="connsiteY144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30518 w 10678681"/>
              <a:gd name="connsiteY38" fmla="*/ 739526 h 1357700"/>
              <a:gd name="connsiteX39" fmla="*/ 7652907 w 10678681"/>
              <a:gd name="connsiteY39" fmla="*/ 783273 h 1357700"/>
              <a:gd name="connsiteX40" fmla="*/ 7606008 w 10678681"/>
              <a:gd name="connsiteY40" fmla="*/ 800717 h 1357700"/>
              <a:gd name="connsiteX41" fmla="*/ 7480223 w 10678681"/>
              <a:gd name="connsiteY41" fmla="*/ 856821 h 1357700"/>
              <a:gd name="connsiteX42" fmla="*/ 7356005 w 10678681"/>
              <a:gd name="connsiteY42" fmla="*/ 919462 h 1357700"/>
              <a:gd name="connsiteX43" fmla="*/ 7305396 w 10678681"/>
              <a:gd name="connsiteY43" fmla="*/ 986228 h 1357700"/>
              <a:gd name="connsiteX44" fmla="*/ 7266251 w 10678681"/>
              <a:gd name="connsiteY44" fmla="*/ 967864 h 1357700"/>
              <a:gd name="connsiteX45" fmla="*/ 7269396 w 10678681"/>
              <a:gd name="connsiteY45" fmla="*/ 989282 h 1357700"/>
              <a:gd name="connsiteX46" fmla="*/ 7258094 w 10678681"/>
              <a:gd name="connsiteY46" fmla="*/ 990679 h 1357700"/>
              <a:gd name="connsiteX47" fmla="*/ 7257893 w 10678681"/>
              <a:gd name="connsiteY47" fmla="*/ 991204 h 1357700"/>
              <a:gd name="connsiteX48" fmla="*/ 7247153 w 10678681"/>
              <a:gd name="connsiteY48" fmla="*/ 991550 h 1357700"/>
              <a:gd name="connsiteX49" fmla="*/ 7193612 w 10678681"/>
              <a:gd name="connsiteY49" fmla="*/ 987042 h 1357700"/>
              <a:gd name="connsiteX50" fmla="*/ 7132632 w 10678681"/>
              <a:gd name="connsiteY50" fmla="*/ 1042036 h 1357700"/>
              <a:gd name="connsiteX51" fmla="*/ 7105610 w 10678681"/>
              <a:gd name="connsiteY51" fmla="*/ 1053537 h 1357700"/>
              <a:gd name="connsiteX52" fmla="*/ 7069148 w 10678681"/>
              <a:gd name="connsiteY52" fmla="*/ 1047163 h 1357700"/>
              <a:gd name="connsiteX53" fmla="*/ 7039634 w 10678681"/>
              <a:gd name="connsiteY53" fmla="*/ 1059971 h 1357700"/>
              <a:gd name="connsiteX54" fmla="*/ 7033445 w 10678681"/>
              <a:gd name="connsiteY54" fmla="*/ 1063314 h 1357700"/>
              <a:gd name="connsiteX55" fmla="*/ 6999157 w 10678681"/>
              <a:gd name="connsiteY55" fmla="*/ 1055282 h 1357700"/>
              <a:gd name="connsiteX56" fmla="*/ 6981874 w 10678681"/>
              <a:gd name="connsiteY56" fmla="*/ 1053827 h 1357700"/>
              <a:gd name="connsiteX57" fmla="*/ 6976102 w 10678681"/>
              <a:gd name="connsiteY57" fmla="*/ 1047854 h 1357700"/>
              <a:gd name="connsiteX58" fmla="*/ 6951040 w 10678681"/>
              <a:gd name="connsiteY58" fmla="*/ 1048531 h 1357700"/>
              <a:gd name="connsiteX59" fmla="*/ 6948497 w 10678681"/>
              <a:gd name="connsiteY59" fmla="*/ 1050706 h 1357700"/>
              <a:gd name="connsiteX60" fmla="*/ 6926582 w 10678681"/>
              <a:gd name="connsiteY60" fmla="*/ 1043462 h 1357700"/>
              <a:gd name="connsiteX61" fmla="*/ 6833743 w 10678681"/>
              <a:gd name="connsiteY61" fmla="*/ 1027960 h 1357700"/>
              <a:gd name="connsiteX62" fmla="*/ 6687090 w 10678681"/>
              <a:gd name="connsiteY62" fmla="*/ 1063250 h 1357700"/>
              <a:gd name="connsiteX63" fmla="*/ 6437450 w 10678681"/>
              <a:gd name="connsiteY63" fmla="*/ 1101075 h 1357700"/>
              <a:gd name="connsiteX64" fmla="*/ 6327795 w 10678681"/>
              <a:gd name="connsiteY64" fmla="*/ 1088142 h 1357700"/>
              <a:gd name="connsiteX65" fmla="*/ 6136549 w 10678681"/>
              <a:gd name="connsiteY65" fmla="*/ 1100268 h 1357700"/>
              <a:gd name="connsiteX66" fmla="*/ 6004655 w 10678681"/>
              <a:gd name="connsiteY66" fmla="*/ 1114946 h 1357700"/>
              <a:gd name="connsiteX67" fmla="*/ 5936643 w 10678681"/>
              <a:gd name="connsiteY67" fmla="*/ 1095428 h 1357700"/>
              <a:gd name="connsiteX68" fmla="*/ 5912484 w 10678681"/>
              <a:gd name="connsiteY68" fmla="*/ 1112624 h 1357700"/>
              <a:gd name="connsiteX69" fmla="*/ 5908387 w 10678681"/>
              <a:gd name="connsiteY69" fmla="*/ 1116018 h 1357700"/>
              <a:gd name="connsiteX70" fmla="*/ 5890495 w 10678681"/>
              <a:gd name="connsiteY70" fmla="*/ 1120268 h 1357700"/>
              <a:gd name="connsiteX71" fmla="*/ 5887318 w 10678681"/>
              <a:gd name="connsiteY71" fmla="*/ 1133134 h 1357700"/>
              <a:gd name="connsiteX72" fmla="*/ 5861726 w 10678681"/>
              <a:gd name="connsiteY72" fmla="*/ 1147891 h 1357700"/>
              <a:gd name="connsiteX73" fmla="*/ 5805823 w 10678681"/>
              <a:gd name="connsiteY73" fmla="*/ 1152457 h 1357700"/>
              <a:gd name="connsiteX74" fmla="*/ 5689841 w 10678681"/>
              <a:gd name="connsiteY74" fmla="*/ 1176232 h 1357700"/>
              <a:gd name="connsiteX75" fmla="*/ 5605119 w 10678681"/>
              <a:gd name="connsiteY75" fmla="*/ 1190202 h 1357700"/>
              <a:gd name="connsiteX76" fmla="*/ 5488513 w 10678681"/>
              <a:gd name="connsiteY76" fmla="*/ 1205367 h 1357700"/>
              <a:gd name="connsiteX77" fmla="*/ 5402905 w 10678681"/>
              <a:gd name="connsiteY77" fmla="*/ 1241191 h 1357700"/>
              <a:gd name="connsiteX78" fmla="*/ 5285593 w 10678681"/>
              <a:gd name="connsiteY78" fmla="*/ 1273569 h 1357700"/>
              <a:gd name="connsiteX79" fmla="*/ 5192893 w 10678681"/>
              <a:gd name="connsiteY79" fmla="*/ 1247188 h 1357700"/>
              <a:gd name="connsiteX80" fmla="*/ 5186475 w 10678681"/>
              <a:gd name="connsiteY80" fmla="*/ 1257028 h 1357700"/>
              <a:gd name="connsiteX81" fmla="*/ 5126038 w 10678681"/>
              <a:gd name="connsiteY81" fmla="*/ 1263189 h 1357700"/>
              <a:gd name="connsiteX82" fmla="*/ 4894688 w 10678681"/>
              <a:gd name="connsiteY82" fmla="*/ 1247184 h 1357700"/>
              <a:gd name="connsiteX83" fmla="*/ 4788036 w 10678681"/>
              <a:gd name="connsiteY83" fmla="*/ 1238182 h 1357700"/>
              <a:gd name="connsiteX84" fmla="*/ 4747555 w 10678681"/>
              <a:gd name="connsiteY84" fmla="*/ 1252768 h 1357700"/>
              <a:gd name="connsiteX85" fmla="*/ 4679644 w 10678681"/>
              <a:gd name="connsiteY85" fmla="*/ 1276603 h 1357700"/>
              <a:gd name="connsiteX86" fmla="*/ 4632222 w 10678681"/>
              <a:gd name="connsiteY86" fmla="*/ 1318360 h 1357700"/>
              <a:gd name="connsiteX87" fmla="*/ 4617358 w 10678681"/>
              <a:gd name="connsiteY87" fmla="*/ 1327690 h 1357700"/>
              <a:gd name="connsiteX88" fmla="*/ 4589102 w 10678681"/>
              <a:gd name="connsiteY88" fmla="*/ 1321223 h 1357700"/>
              <a:gd name="connsiteX89" fmla="*/ 4578184 w 10678681"/>
              <a:gd name="connsiteY89" fmla="*/ 1326745 h 1357700"/>
              <a:gd name="connsiteX90" fmla="*/ 4574270 w 10678681"/>
              <a:gd name="connsiteY90" fmla="*/ 1325878 h 1357700"/>
              <a:gd name="connsiteX91" fmla="*/ 4564919 w 10678681"/>
              <a:gd name="connsiteY91" fmla="*/ 1325507 h 1357700"/>
              <a:gd name="connsiteX92" fmla="*/ 4566586 w 10678681"/>
              <a:gd name="connsiteY92" fmla="*/ 1316963 h 1357700"/>
              <a:gd name="connsiteX93" fmla="*/ 4556303 w 10678681"/>
              <a:gd name="connsiteY93" fmla="*/ 1300262 h 1357700"/>
              <a:gd name="connsiteX94" fmla="*/ 4502358 w 10678681"/>
              <a:gd name="connsiteY94" fmla="*/ 1302558 h 1357700"/>
              <a:gd name="connsiteX95" fmla="*/ 4498919 w 10678681"/>
              <a:gd name="connsiteY95" fmla="*/ 1312115 h 1357700"/>
              <a:gd name="connsiteX96" fmla="*/ 4492075 w 10678681"/>
              <a:gd name="connsiteY96" fmla="*/ 1313357 h 1357700"/>
              <a:gd name="connsiteX97" fmla="*/ 4487466 w 10678681"/>
              <a:gd name="connsiteY97" fmla="*/ 1304102 h 1357700"/>
              <a:gd name="connsiteX98" fmla="*/ 4398292 w 10678681"/>
              <a:gd name="connsiteY98" fmla="*/ 1278410 h 1357700"/>
              <a:gd name="connsiteX99" fmla="*/ 4306088 w 10678681"/>
              <a:gd name="connsiteY99" fmla="*/ 1282512 h 1357700"/>
              <a:gd name="connsiteX100" fmla="*/ 4188995 w 10678681"/>
              <a:gd name="connsiteY100" fmla="*/ 1296718 h 1357700"/>
              <a:gd name="connsiteX101" fmla="*/ 4136582 w 10678681"/>
              <a:gd name="connsiteY101" fmla="*/ 1287687 h 1357700"/>
              <a:gd name="connsiteX102" fmla="*/ 4064614 w 10678681"/>
              <a:gd name="connsiteY102" fmla="*/ 1296118 h 1357700"/>
              <a:gd name="connsiteX103" fmla="*/ 3906561 w 10678681"/>
              <a:gd name="connsiteY103" fmla="*/ 1352435 h 1357700"/>
              <a:gd name="connsiteX104" fmla="*/ 3787890 w 10678681"/>
              <a:gd name="connsiteY104" fmla="*/ 1352442 h 1357700"/>
              <a:gd name="connsiteX105" fmla="*/ 3745993 w 10678681"/>
              <a:gd name="connsiteY105" fmla="*/ 1342630 h 1357700"/>
              <a:gd name="connsiteX106" fmla="*/ 3675785 w 10678681"/>
              <a:gd name="connsiteY106" fmla="*/ 1326802 h 1357700"/>
              <a:gd name="connsiteX107" fmla="*/ 3623856 w 10678681"/>
              <a:gd name="connsiteY107" fmla="*/ 1290804 h 1357700"/>
              <a:gd name="connsiteX108" fmla="*/ 3564933 w 10678681"/>
              <a:gd name="connsiteY108" fmla="*/ 1287147 h 1357700"/>
              <a:gd name="connsiteX109" fmla="*/ 3550537 w 10678681"/>
              <a:gd name="connsiteY109" fmla="*/ 1317552 h 1357700"/>
              <a:gd name="connsiteX110" fmla="*/ 3487736 w 10678681"/>
              <a:gd name="connsiteY110" fmla="*/ 1303493 h 1357700"/>
              <a:gd name="connsiteX111" fmla="*/ 3392548 w 10678681"/>
              <a:gd name="connsiteY111" fmla="*/ 1278741 h 1357700"/>
              <a:gd name="connsiteX112" fmla="*/ 3337466 w 10678681"/>
              <a:gd name="connsiteY112" fmla="*/ 1272537 h 1357700"/>
              <a:gd name="connsiteX113" fmla="*/ 3187206 w 10678681"/>
              <a:gd name="connsiteY113" fmla="*/ 1246821 h 1357700"/>
              <a:gd name="connsiteX114" fmla="*/ 3036856 w 10678681"/>
              <a:gd name="connsiteY114" fmla="*/ 1214383 h 1357700"/>
              <a:gd name="connsiteX115" fmla="*/ 2824973 w 10678681"/>
              <a:gd name="connsiteY115" fmla="*/ 1134864 h 1357700"/>
              <a:gd name="connsiteX116" fmla="*/ 2804398 w 10678681"/>
              <a:gd name="connsiteY116" fmla="*/ 1125556 h 1357700"/>
              <a:gd name="connsiteX117" fmla="*/ 2775396 w 10678681"/>
              <a:gd name="connsiteY117" fmla="*/ 1130148 h 1357700"/>
              <a:gd name="connsiteX118" fmla="*/ 2659096 w 10678681"/>
              <a:gd name="connsiteY118" fmla="*/ 1150294 h 1357700"/>
              <a:gd name="connsiteX119" fmla="*/ 2567088 w 10678681"/>
              <a:gd name="connsiteY119" fmla="*/ 1181781 h 1357700"/>
              <a:gd name="connsiteX120" fmla="*/ 2454501 w 10678681"/>
              <a:gd name="connsiteY120" fmla="*/ 1155455 h 1357700"/>
              <a:gd name="connsiteX121" fmla="*/ 2385161 w 10678681"/>
              <a:gd name="connsiteY121" fmla="*/ 1161312 h 1357700"/>
              <a:gd name="connsiteX122" fmla="*/ 2121820 w 10678681"/>
              <a:gd name="connsiteY122" fmla="*/ 1187078 h 1357700"/>
              <a:gd name="connsiteX123" fmla="*/ 2092716 w 10678681"/>
              <a:gd name="connsiteY123" fmla="*/ 1139224 h 1357700"/>
              <a:gd name="connsiteX124" fmla="*/ 2052449 w 10678681"/>
              <a:gd name="connsiteY124" fmla="*/ 1109687 h 1357700"/>
              <a:gd name="connsiteX125" fmla="*/ 2032607 w 10678681"/>
              <a:gd name="connsiteY125" fmla="*/ 1175477 h 1357700"/>
              <a:gd name="connsiteX126" fmla="*/ 1901837 w 10678681"/>
              <a:gd name="connsiteY126" fmla="*/ 1221762 h 1357700"/>
              <a:gd name="connsiteX127" fmla="*/ 1836762 w 10678681"/>
              <a:gd name="connsiteY127" fmla="*/ 1237387 h 1357700"/>
              <a:gd name="connsiteX128" fmla="*/ 1735877 w 10678681"/>
              <a:gd name="connsiteY128" fmla="*/ 1246527 h 1357700"/>
              <a:gd name="connsiteX129" fmla="*/ 1705069 w 10678681"/>
              <a:gd name="connsiteY129" fmla="*/ 1251989 h 1357700"/>
              <a:gd name="connsiteX130" fmla="*/ 1397689 w 10678681"/>
              <a:gd name="connsiteY130" fmla="*/ 1336144 h 1357700"/>
              <a:gd name="connsiteX131" fmla="*/ 1220734 w 10678681"/>
              <a:gd name="connsiteY131" fmla="*/ 1257811 h 1357700"/>
              <a:gd name="connsiteX132" fmla="*/ 1021737 w 10678681"/>
              <a:gd name="connsiteY132" fmla="*/ 1238739 h 1357700"/>
              <a:gd name="connsiteX133" fmla="*/ 959820 w 10678681"/>
              <a:gd name="connsiteY133" fmla="*/ 1275863 h 1357700"/>
              <a:gd name="connsiteX134" fmla="*/ 929137 w 10678681"/>
              <a:gd name="connsiteY134" fmla="*/ 1273957 h 1357700"/>
              <a:gd name="connsiteX135" fmla="*/ 878849 w 10678681"/>
              <a:gd name="connsiteY135" fmla="*/ 1266740 h 1357700"/>
              <a:gd name="connsiteX136" fmla="*/ 800667 w 10678681"/>
              <a:gd name="connsiteY136" fmla="*/ 1282041 h 1357700"/>
              <a:gd name="connsiteX137" fmla="*/ 644906 w 10678681"/>
              <a:gd name="connsiteY137" fmla="*/ 1273685 h 1357700"/>
              <a:gd name="connsiteX138" fmla="*/ 379869 w 10678681"/>
              <a:gd name="connsiteY138" fmla="*/ 1339165 h 1357700"/>
              <a:gd name="connsiteX139" fmla="*/ 137696 w 10678681"/>
              <a:gd name="connsiteY139" fmla="*/ 1319217 h 1357700"/>
              <a:gd name="connsiteX140" fmla="*/ 54250 w 10678681"/>
              <a:gd name="connsiteY140" fmla="*/ 1315838 h 1357700"/>
              <a:gd name="connsiteX141" fmla="*/ 28042 w 10678681"/>
              <a:gd name="connsiteY141" fmla="*/ 1297822 h 1357700"/>
              <a:gd name="connsiteX142" fmla="*/ 0 w 10678681"/>
              <a:gd name="connsiteY142" fmla="*/ 1294612 h 1357700"/>
              <a:gd name="connsiteX143" fmla="*/ 0 w 10678681"/>
              <a:gd name="connsiteY143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30518 w 10678681"/>
              <a:gd name="connsiteY38" fmla="*/ 739526 h 1357700"/>
              <a:gd name="connsiteX39" fmla="*/ 7652907 w 10678681"/>
              <a:gd name="connsiteY39" fmla="*/ 783273 h 1357700"/>
              <a:gd name="connsiteX40" fmla="*/ 7606008 w 10678681"/>
              <a:gd name="connsiteY40" fmla="*/ 800717 h 1357700"/>
              <a:gd name="connsiteX41" fmla="*/ 7480223 w 10678681"/>
              <a:gd name="connsiteY41" fmla="*/ 856821 h 1357700"/>
              <a:gd name="connsiteX42" fmla="*/ 7356005 w 10678681"/>
              <a:gd name="connsiteY42" fmla="*/ 919462 h 1357700"/>
              <a:gd name="connsiteX43" fmla="*/ 7305396 w 10678681"/>
              <a:gd name="connsiteY43" fmla="*/ 986228 h 1357700"/>
              <a:gd name="connsiteX44" fmla="*/ 7266251 w 10678681"/>
              <a:gd name="connsiteY44" fmla="*/ 967864 h 1357700"/>
              <a:gd name="connsiteX45" fmla="*/ 7269396 w 10678681"/>
              <a:gd name="connsiteY45" fmla="*/ 989282 h 1357700"/>
              <a:gd name="connsiteX46" fmla="*/ 7258094 w 10678681"/>
              <a:gd name="connsiteY46" fmla="*/ 990679 h 1357700"/>
              <a:gd name="connsiteX47" fmla="*/ 7257893 w 10678681"/>
              <a:gd name="connsiteY47" fmla="*/ 991204 h 1357700"/>
              <a:gd name="connsiteX48" fmla="*/ 7247153 w 10678681"/>
              <a:gd name="connsiteY48" fmla="*/ 991550 h 1357700"/>
              <a:gd name="connsiteX49" fmla="*/ 7193612 w 10678681"/>
              <a:gd name="connsiteY49" fmla="*/ 987042 h 1357700"/>
              <a:gd name="connsiteX50" fmla="*/ 7132632 w 10678681"/>
              <a:gd name="connsiteY50" fmla="*/ 1042036 h 1357700"/>
              <a:gd name="connsiteX51" fmla="*/ 7105610 w 10678681"/>
              <a:gd name="connsiteY51" fmla="*/ 1053537 h 1357700"/>
              <a:gd name="connsiteX52" fmla="*/ 7069148 w 10678681"/>
              <a:gd name="connsiteY52" fmla="*/ 1047163 h 1357700"/>
              <a:gd name="connsiteX53" fmla="*/ 7039634 w 10678681"/>
              <a:gd name="connsiteY53" fmla="*/ 1059971 h 1357700"/>
              <a:gd name="connsiteX54" fmla="*/ 7033445 w 10678681"/>
              <a:gd name="connsiteY54" fmla="*/ 1063314 h 1357700"/>
              <a:gd name="connsiteX55" fmla="*/ 6999157 w 10678681"/>
              <a:gd name="connsiteY55" fmla="*/ 1055282 h 1357700"/>
              <a:gd name="connsiteX56" fmla="*/ 6981874 w 10678681"/>
              <a:gd name="connsiteY56" fmla="*/ 1053827 h 1357700"/>
              <a:gd name="connsiteX57" fmla="*/ 6976102 w 10678681"/>
              <a:gd name="connsiteY57" fmla="*/ 1047854 h 1357700"/>
              <a:gd name="connsiteX58" fmla="*/ 6951040 w 10678681"/>
              <a:gd name="connsiteY58" fmla="*/ 1048531 h 1357700"/>
              <a:gd name="connsiteX59" fmla="*/ 6948497 w 10678681"/>
              <a:gd name="connsiteY59" fmla="*/ 1050706 h 1357700"/>
              <a:gd name="connsiteX60" fmla="*/ 6926582 w 10678681"/>
              <a:gd name="connsiteY60" fmla="*/ 1043462 h 1357700"/>
              <a:gd name="connsiteX61" fmla="*/ 6833743 w 10678681"/>
              <a:gd name="connsiteY61" fmla="*/ 1027960 h 1357700"/>
              <a:gd name="connsiteX62" fmla="*/ 6687090 w 10678681"/>
              <a:gd name="connsiteY62" fmla="*/ 1063250 h 1357700"/>
              <a:gd name="connsiteX63" fmla="*/ 6437450 w 10678681"/>
              <a:gd name="connsiteY63" fmla="*/ 1101075 h 1357700"/>
              <a:gd name="connsiteX64" fmla="*/ 6327795 w 10678681"/>
              <a:gd name="connsiteY64" fmla="*/ 1088142 h 1357700"/>
              <a:gd name="connsiteX65" fmla="*/ 6136549 w 10678681"/>
              <a:gd name="connsiteY65" fmla="*/ 1100268 h 1357700"/>
              <a:gd name="connsiteX66" fmla="*/ 6004655 w 10678681"/>
              <a:gd name="connsiteY66" fmla="*/ 1114946 h 1357700"/>
              <a:gd name="connsiteX67" fmla="*/ 5936643 w 10678681"/>
              <a:gd name="connsiteY67" fmla="*/ 1095428 h 1357700"/>
              <a:gd name="connsiteX68" fmla="*/ 5912484 w 10678681"/>
              <a:gd name="connsiteY68" fmla="*/ 1112624 h 1357700"/>
              <a:gd name="connsiteX69" fmla="*/ 5908387 w 10678681"/>
              <a:gd name="connsiteY69" fmla="*/ 1116018 h 1357700"/>
              <a:gd name="connsiteX70" fmla="*/ 5890495 w 10678681"/>
              <a:gd name="connsiteY70" fmla="*/ 1120268 h 1357700"/>
              <a:gd name="connsiteX71" fmla="*/ 5887318 w 10678681"/>
              <a:gd name="connsiteY71" fmla="*/ 1133134 h 1357700"/>
              <a:gd name="connsiteX72" fmla="*/ 5861726 w 10678681"/>
              <a:gd name="connsiteY72" fmla="*/ 1147891 h 1357700"/>
              <a:gd name="connsiteX73" fmla="*/ 5805823 w 10678681"/>
              <a:gd name="connsiteY73" fmla="*/ 1152457 h 1357700"/>
              <a:gd name="connsiteX74" fmla="*/ 5689841 w 10678681"/>
              <a:gd name="connsiteY74" fmla="*/ 1176232 h 1357700"/>
              <a:gd name="connsiteX75" fmla="*/ 5605119 w 10678681"/>
              <a:gd name="connsiteY75" fmla="*/ 1190202 h 1357700"/>
              <a:gd name="connsiteX76" fmla="*/ 5488513 w 10678681"/>
              <a:gd name="connsiteY76" fmla="*/ 1205367 h 1357700"/>
              <a:gd name="connsiteX77" fmla="*/ 5402905 w 10678681"/>
              <a:gd name="connsiteY77" fmla="*/ 1241191 h 1357700"/>
              <a:gd name="connsiteX78" fmla="*/ 5285593 w 10678681"/>
              <a:gd name="connsiteY78" fmla="*/ 1273569 h 1357700"/>
              <a:gd name="connsiteX79" fmla="*/ 5192893 w 10678681"/>
              <a:gd name="connsiteY79" fmla="*/ 1247188 h 1357700"/>
              <a:gd name="connsiteX80" fmla="*/ 5186475 w 10678681"/>
              <a:gd name="connsiteY80" fmla="*/ 1257028 h 1357700"/>
              <a:gd name="connsiteX81" fmla="*/ 5126038 w 10678681"/>
              <a:gd name="connsiteY81" fmla="*/ 1263189 h 1357700"/>
              <a:gd name="connsiteX82" fmla="*/ 4894688 w 10678681"/>
              <a:gd name="connsiteY82" fmla="*/ 1247184 h 1357700"/>
              <a:gd name="connsiteX83" fmla="*/ 4788036 w 10678681"/>
              <a:gd name="connsiteY83" fmla="*/ 1238182 h 1357700"/>
              <a:gd name="connsiteX84" fmla="*/ 4747555 w 10678681"/>
              <a:gd name="connsiteY84" fmla="*/ 1252768 h 1357700"/>
              <a:gd name="connsiteX85" fmla="*/ 4679644 w 10678681"/>
              <a:gd name="connsiteY85" fmla="*/ 1276603 h 1357700"/>
              <a:gd name="connsiteX86" fmla="*/ 4632222 w 10678681"/>
              <a:gd name="connsiteY86" fmla="*/ 1318360 h 1357700"/>
              <a:gd name="connsiteX87" fmla="*/ 4617358 w 10678681"/>
              <a:gd name="connsiteY87" fmla="*/ 1327690 h 1357700"/>
              <a:gd name="connsiteX88" fmla="*/ 4589102 w 10678681"/>
              <a:gd name="connsiteY88" fmla="*/ 1321223 h 1357700"/>
              <a:gd name="connsiteX89" fmla="*/ 4578184 w 10678681"/>
              <a:gd name="connsiteY89" fmla="*/ 1326745 h 1357700"/>
              <a:gd name="connsiteX90" fmla="*/ 4574270 w 10678681"/>
              <a:gd name="connsiteY90" fmla="*/ 1325878 h 1357700"/>
              <a:gd name="connsiteX91" fmla="*/ 4564919 w 10678681"/>
              <a:gd name="connsiteY91" fmla="*/ 1325507 h 1357700"/>
              <a:gd name="connsiteX92" fmla="*/ 4566586 w 10678681"/>
              <a:gd name="connsiteY92" fmla="*/ 1316963 h 1357700"/>
              <a:gd name="connsiteX93" fmla="*/ 4556303 w 10678681"/>
              <a:gd name="connsiteY93" fmla="*/ 1300262 h 1357700"/>
              <a:gd name="connsiteX94" fmla="*/ 4502358 w 10678681"/>
              <a:gd name="connsiteY94" fmla="*/ 1302558 h 1357700"/>
              <a:gd name="connsiteX95" fmla="*/ 4498919 w 10678681"/>
              <a:gd name="connsiteY95" fmla="*/ 1312115 h 1357700"/>
              <a:gd name="connsiteX96" fmla="*/ 4492075 w 10678681"/>
              <a:gd name="connsiteY96" fmla="*/ 1313357 h 1357700"/>
              <a:gd name="connsiteX97" fmla="*/ 4487466 w 10678681"/>
              <a:gd name="connsiteY97" fmla="*/ 1304102 h 1357700"/>
              <a:gd name="connsiteX98" fmla="*/ 4398292 w 10678681"/>
              <a:gd name="connsiteY98" fmla="*/ 1278410 h 1357700"/>
              <a:gd name="connsiteX99" fmla="*/ 4306088 w 10678681"/>
              <a:gd name="connsiteY99" fmla="*/ 1282512 h 1357700"/>
              <a:gd name="connsiteX100" fmla="*/ 4188995 w 10678681"/>
              <a:gd name="connsiteY100" fmla="*/ 1296718 h 1357700"/>
              <a:gd name="connsiteX101" fmla="*/ 4136582 w 10678681"/>
              <a:gd name="connsiteY101" fmla="*/ 1287687 h 1357700"/>
              <a:gd name="connsiteX102" fmla="*/ 4064614 w 10678681"/>
              <a:gd name="connsiteY102" fmla="*/ 1296118 h 1357700"/>
              <a:gd name="connsiteX103" fmla="*/ 3906561 w 10678681"/>
              <a:gd name="connsiteY103" fmla="*/ 1352435 h 1357700"/>
              <a:gd name="connsiteX104" fmla="*/ 3787890 w 10678681"/>
              <a:gd name="connsiteY104" fmla="*/ 1352442 h 1357700"/>
              <a:gd name="connsiteX105" fmla="*/ 3745993 w 10678681"/>
              <a:gd name="connsiteY105" fmla="*/ 1342630 h 1357700"/>
              <a:gd name="connsiteX106" fmla="*/ 3675785 w 10678681"/>
              <a:gd name="connsiteY106" fmla="*/ 1326802 h 1357700"/>
              <a:gd name="connsiteX107" fmla="*/ 3623856 w 10678681"/>
              <a:gd name="connsiteY107" fmla="*/ 1290804 h 1357700"/>
              <a:gd name="connsiteX108" fmla="*/ 3564933 w 10678681"/>
              <a:gd name="connsiteY108" fmla="*/ 1287147 h 1357700"/>
              <a:gd name="connsiteX109" fmla="*/ 3550537 w 10678681"/>
              <a:gd name="connsiteY109" fmla="*/ 1317552 h 1357700"/>
              <a:gd name="connsiteX110" fmla="*/ 3487736 w 10678681"/>
              <a:gd name="connsiteY110" fmla="*/ 1303493 h 1357700"/>
              <a:gd name="connsiteX111" fmla="*/ 3392548 w 10678681"/>
              <a:gd name="connsiteY111" fmla="*/ 1278741 h 1357700"/>
              <a:gd name="connsiteX112" fmla="*/ 3337466 w 10678681"/>
              <a:gd name="connsiteY112" fmla="*/ 1272537 h 1357700"/>
              <a:gd name="connsiteX113" fmla="*/ 3187206 w 10678681"/>
              <a:gd name="connsiteY113" fmla="*/ 1246821 h 1357700"/>
              <a:gd name="connsiteX114" fmla="*/ 3036856 w 10678681"/>
              <a:gd name="connsiteY114" fmla="*/ 1214383 h 1357700"/>
              <a:gd name="connsiteX115" fmla="*/ 2824973 w 10678681"/>
              <a:gd name="connsiteY115" fmla="*/ 1134864 h 1357700"/>
              <a:gd name="connsiteX116" fmla="*/ 2804398 w 10678681"/>
              <a:gd name="connsiteY116" fmla="*/ 1125556 h 1357700"/>
              <a:gd name="connsiteX117" fmla="*/ 2775396 w 10678681"/>
              <a:gd name="connsiteY117" fmla="*/ 1130148 h 1357700"/>
              <a:gd name="connsiteX118" fmla="*/ 2659096 w 10678681"/>
              <a:gd name="connsiteY118" fmla="*/ 1150294 h 1357700"/>
              <a:gd name="connsiteX119" fmla="*/ 2567088 w 10678681"/>
              <a:gd name="connsiteY119" fmla="*/ 1181781 h 1357700"/>
              <a:gd name="connsiteX120" fmla="*/ 2454501 w 10678681"/>
              <a:gd name="connsiteY120" fmla="*/ 1155455 h 1357700"/>
              <a:gd name="connsiteX121" fmla="*/ 2385161 w 10678681"/>
              <a:gd name="connsiteY121" fmla="*/ 1161312 h 1357700"/>
              <a:gd name="connsiteX122" fmla="*/ 2273361 w 10678681"/>
              <a:gd name="connsiteY122" fmla="*/ 1134090 h 1357700"/>
              <a:gd name="connsiteX123" fmla="*/ 2092716 w 10678681"/>
              <a:gd name="connsiteY123" fmla="*/ 1139224 h 1357700"/>
              <a:gd name="connsiteX124" fmla="*/ 2052449 w 10678681"/>
              <a:gd name="connsiteY124" fmla="*/ 1109687 h 1357700"/>
              <a:gd name="connsiteX125" fmla="*/ 2032607 w 10678681"/>
              <a:gd name="connsiteY125" fmla="*/ 1175477 h 1357700"/>
              <a:gd name="connsiteX126" fmla="*/ 1901837 w 10678681"/>
              <a:gd name="connsiteY126" fmla="*/ 1221762 h 1357700"/>
              <a:gd name="connsiteX127" fmla="*/ 1836762 w 10678681"/>
              <a:gd name="connsiteY127" fmla="*/ 1237387 h 1357700"/>
              <a:gd name="connsiteX128" fmla="*/ 1735877 w 10678681"/>
              <a:gd name="connsiteY128" fmla="*/ 1246527 h 1357700"/>
              <a:gd name="connsiteX129" fmla="*/ 1705069 w 10678681"/>
              <a:gd name="connsiteY129" fmla="*/ 1251989 h 1357700"/>
              <a:gd name="connsiteX130" fmla="*/ 1397689 w 10678681"/>
              <a:gd name="connsiteY130" fmla="*/ 1336144 h 1357700"/>
              <a:gd name="connsiteX131" fmla="*/ 1220734 w 10678681"/>
              <a:gd name="connsiteY131" fmla="*/ 1257811 h 1357700"/>
              <a:gd name="connsiteX132" fmla="*/ 1021737 w 10678681"/>
              <a:gd name="connsiteY132" fmla="*/ 1238739 h 1357700"/>
              <a:gd name="connsiteX133" fmla="*/ 959820 w 10678681"/>
              <a:gd name="connsiteY133" fmla="*/ 1275863 h 1357700"/>
              <a:gd name="connsiteX134" fmla="*/ 929137 w 10678681"/>
              <a:gd name="connsiteY134" fmla="*/ 1273957 h 1357700"/>
              <a:gd name="connsiteX135" fmla="*/ 878849 w 10678681"/>
              <a:gd name="connsiteY135" fmla="*/ 1266740 h 1357700"/>
              <a:gd name="connsiteX136" fmla="*/ 800667 w 10678681"/>
              <a:gd name="connsiteY136" fmla="*/ 1282041 h 1357700"/>
              <a:gd name="connsiteX137" fmla="*/ 644906 w 10678681"/>
              <a:gd name="connsiteY137" fmla="*/ 1273685 h 1357700"/>
              <a:gd name="connsiteX138" fmla="*/ 379869 w 10678681"/>
              <a:gd name="connsiteY138" fmla="*/ 1339165 h 1357700"/>
              <a:gd name="connsiteX139" fmla="*/ 137696 w 10678681"/>
              <a:gd name="connsiteY139" fmla="*/ 1319217 h 1357700"/>
              <a:gd name="connsiteX140" fmla="*/ 54250 w 10678681"/>
              <a:gd name="connsiteY140" fmla="*/ 1315838 h 1357700"/>
              <a:gd name="connsiteX141" fmla="*/ 28042 w 10678681"/>
              <a:gd name="connsiteY141" fmla="*/ 1297822 h 1357700"/>
              <a:gd name="connsiteX142" fmla="*/ 0 w 10678681"/>
              <a:gd name="connsiteY142" fmla="*/ 1294612 h 1357700"/>
              <a:gd name="connsiteX143" fmla="*/ 0 w 10678681"/>
              <a:gd name="connsiteY143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30518 w 10678681"/>
              <a:gd name="connsiteY38" fmla="*/ 739526 h 1357700"/>
              <a:gd name="connsiteX39" fmla="*/ 7652907 w 10678681"/>
              <a:gd name="connsiteY39" fmla="*/ 783273 h 1357700"/>
              <a:gd name="connsiteX40" fmla="*/ 7606008 w 10678681"/>
              <a:gd name="connsiteY40" fmla="*/ 800717 h 1357700"/>
              <a:gd name="connsiteX41" fmla="*/ 7480223 w 10678681"/>
              <a:gd name="connsiteY41" fmla="*/ 856821 h 1357700"/>
              <a:gd name="connsiteX42" fmla="*/ 7356005 w 10678681"/>
              <a:gd name="connsiteY42" fmla="*/ 919462 h 1357700"/>
              <a:gd name="connsiteX43" fmla="*/ 7305396 w 10678681"/>
              <a:gd name="connsiteY43" fmla="*/ 986228 h 1357700"/>
              <a:gd name="connsiteX44" fmla="*/ 7266251 w 10678681"/>
              <a:gd name="connsiteY44" fmla="*/ 967864 h 1357700"/>
              <a:gd name="connsiteX45" fmla="*/ 7269396 w 10678681"/>
              <a:gd name="connsiteY45" fmla="*/ 989282 h 1357700"/>
              <a:gd name="connsiteX46" fmla="*/ 7258094 w 10678681"/>
              <a:gd name="connsiteY46" fmla="*/ 990679 h 1357700"/>
              <a:gd name="connsiteX47" fmla="*/ 7257893 w 10678681"/>
              <a:gd name="connsiteY47" fmla="*/ 991204 h 1357700"/>
              <a:gd name="connsiteX48" fmla="*/ 7247153 w 10678681"/>
              <a:gd name="connsiteY48" fmla="*/ 991550 h 1357700"/>
              <a:gd name="connsiteX49" fmla="*/ 7193612 w 10678681"/>
              <a:gd name="connsiteY49" fmla="*/ 987042 h 1357700"/>
              <a:gd name="connsiteX50" fmla="*/ 7132632 w 10678681"/>
              <a:gd name="connsiteY50" fmla="*/ 1042036 h 1357700"/>
              <a:gd name="connsiteX51" fmla="*/ 7105610 w 10678681"/>
              <a:gd name="connsiteY51" fmla="*/ 1053537 h 1357700"/>
              <a:gd name="connsiteX52" fmla="*/ 7069148 w 10678681"/>
              <a:gd name="connsiteY52" fmla="*/ 1047163 h 1357700"/>
              <a:gd name="connsiteX53" fmla="*/ 7039634 w 10678681"/>
              <a:gd name="connsiteY53" fmla="*/ 1059971 h 1357700"/>
              <a:gd name="connsiteX54" fmla="*/ 7033445 w 10678681"/>
              <a:gd name="connsiteY54" fmla="*/ 1063314 h 1357700"/>
              <a:gd name="connsiteX55" fmla="*/ 6999157 w 10678681"/>
              <a:gd name="connsiteY55" fmla="*/ 1055282 h 1357700"/>
              <a:gd name="connsiteX56" fmla="*/ 6981874 w 10678681"/>
              <a:gd name="connsiteY56" fmla="*/ 1053827 h 1357700"/>
              <a:gd name="connsiteX57" fmla="*/ 6976102 w 10678681"/>
              <a:gd name="connsiteY57" fmla="*/ 1047854 h 1357700"/>
              <a:gd name="connsiteX58" fmla="*/ 6951040 w 10678681"/>
              <a:gd name="connsiteY58" fmla="*/ 1048531 h 1357700"/>
              <a:gd name="connsiteX59" fmla="*/ 6948497 w 10678681"/>
              <a:gd name="connsiteY59" fmla="*/ 1050706 h 1357700"/>
              <a:gd name="connsiteX60" fmla="*/ 6926582 w 10678681"/>
              <a:gd name="connsiteY60" fmla="*/ 1043462 h 1357700"/>
              <a:gd name="connsiteX61" fmla="*/ 6833743 w 10678681"/>
              <a:gd name="connsiteY61" fmla="*/ 1027960 h 1357700"/>
              <a:gd name="connsiteX62" fmla="*/ 6687090 w 10678681"/>
              <a:gd name="connsiteY62" fmla="*/ 1063250 h 1357700"/>
              <a:gd name="connsiteX63" fmla="*/ 6437450 w 10678681"/>
              <a:gd name="connsiteY63" fmla="*/ 1101075 h 1357700"/>
              <a:gd name="connsiteX64" fmla="*/ 6327795 w 10678681"/>
              <a:gd name="connsiteY64" fmla="*/ 1088142 h 1357700"/>
              <a:gd name="connsiteX65" fmla="*/ 6136549 w 10678681"/>
              <a:gd name="connsiteY65" fmla="*/ 1100268 h 1357700"/>
              <a:gd name="connsiteX66" fmla="*/ 6004655 w 10678681"/>
              <a:gd name="connsiteY66" fmla="*/ 1114946 h 1357700"/>
              <a:gd name="connsiteX67" fmla="*/ 5936643 w 10678681"/>
              <a:gd name="connsiteY67" fmla="*/ 1095428 h 1357700"/>
              <a:gd name="connsiteX68" fmla="*/ 5912484 w 10678681"/>
              <a:gd name="connsiteY68" fmla="*/ 1112624 h 1357700"/>
              <a:gd name="connsiteX69" fmla="*/ 5908387 w 10678681"/>
              <a:gd name="connsiteY69" fmla="*/ 1116018 h 1357700"/>
              <a:gd name="connsiteX70" fmla="*/ 5890495 w 10678681"/>
              <a:gd name="connsiteY70" fmla="*/ 1120268 h 1357700"/>
              <a:gd name="connsiteX71" fmla="*/ 5887318 w 10678681"/>
              <a:gd name="connsiteY71" fmla="*/ 1133134 h 1357700"/>
              <a:gd name="connsiteX72" fmla="*/ 5861726 w 10678681"/>
              <a:gd name="connsiteY72" fmla="*/ 1147891 h 1357700"/>
              <a:gd name="connsiteX73" fmla="*/ 5805823 w 10678681"/>
              <a:gd name="connsiteY73" fmla="*/ 1152457 h 1357700"/>
              <a:gd name="connsiteX74" fmla="*/ 5689841 w 10678681"/>
              <a:gd name="connsiteY74" fmla="*/ 1176232 h 1357700"/>
              <a:gd name="connsiteX75" fmla="*/ 5605119 w 10678681"/>
              <a:gd name="connsiteY75" fmla="*/ 1190202 h 1357700"/>
              <a:gd name="connsiteX76" fmla="*/ 5488513 w 10678681"/>
              <a:gd name="connsiteY76" fmla="*/ 1205367 h 1357700"/>
              <a:gd name="connsiteX77" fmla="*/ 5402905 w 10678681"/>
              <a:gd name="connsiteY77" fmla="*/ 1241191 h 1357700"/>
              <a:gd name="connsiteX78" fmla="*/ 5285593 w 10678681"/>
              <a:gd name="connsiteY78" fmla="*/ 1273569 h 1357700"/>
              <a:gd name="connsiteX79" fmla="*/ 5192893 w 10678681"/>
              <a:gd name="connsiteY79" fmla="*/ 1247188 h 1357700"/>
              <a:gd name="connsiteX80" fmla="*/ 5186475 w 10678681"/>
              <a:gd name="connsiteY80" fmla="*/ 1257028 h 1357700"/>
              <a:gd name="connsiteX81" fmla="*/ 5126038 w 10678681"/>
              <a:gd name="connsiteY81" fmla="*/ 1263189 h 1357700"/>
              <a:gd name="connsiteX82" fmla="*/ 4894688 w 10678681"/>
              <a:gd name="connsiteY82" fmla="*/ 1247184 h 1357700"/>
              <a:gd name="connsiteX83" fmla="*/ 4788036 w 10678681"/>
              <a:gd name="connsiteY83" fmla="*/ 1238182 h 1357700"/>
              <a:gd name="connsiteX84" fmla="*/ 4747555 w 10678681"/>
              <a:gd name="connsiteY84" fmla="*/ 1252768 h 1357700"/>
              <a:gd name="connsiteX85" fmla="*/ 4679644 w 10678681"/>
              <a:gd name="connsiteY85" fmla="*/ 1276603 h 1357700"/>
              <a:gd name="connsiteX86" fmla="*/ 4632222 w 10678681"/>
              <a:gd name="connsiteY86" fmla="*/ 1318360 h 1357700"/>
              <a:gd name="connsiteX87" fmla="*/ 4617358 w 10678681"/>
              <a:gd name="connsiteY87" fmla="*/ 1327690 h 1357700"/>
              <a:gd name="connsiteX88" fmla="*/ 4589102 w 10678681"/>
              <a:gd name="connsiteY88" fmla="*/ 1321223 h 1357700"/>
              <a:gd name="connsiteX89" fmla="*/ 4578184 w 10678681"/>
              <a:gd name="connsiteY89" fmla="*/ 1326745 h 1357700"/>
              <a:gd name="connsiteX90" fmla="*/ 4574270 w 10678681"/>
              <a:gd name="connsiteY90" fmla="*/ 1325878 h 1357700"/>
              <a:gd name="connsiteX91" fmla="*/ 4564919 w 10678681"/>
              <a:gd name="connsiteY91" fmla="*/ 1325507 h 1357700"/>
              <a:gd name="connsiteX92" fmla="*/ 4566586 w 10678681"/>
              <a:gd name="connsiteY92" fmla="*/ 1316963 h 1357700"/>
              <a:gd name="connsiteX93" fmla="*/ 4556303 w 10678681"/>
              <a:gd name="connsiteY93" fmla="*/ 1300262 h 1357700"/>
              <a:gd name="connsiteX94" fmla="*/ 4502358 w 10678681"/>
              <a:gd name="connsiteY94" fmla="*/ 1302558 h 1357700"/>
              <a:gd name="connsiteX95" fmla="*/ 4498919 w 10678681"/>
              <a:gd name="connsiteY95" fmla="*/ 1312115 h 1357700"/>
              <a:gd name="connsiteX96" fmla="*/ 4492075 w 10678681"/>
              <a:gd name="connsiteY96" fmla="*/ 1313357 h 1357700"/>
              <a:gd name="connsiteX97" fmla="*/ 4487466 w 10678681"/>
              <a:gd name="connsiteY97" fmla="*/ 1304102 h 1357700"/>
              <a:gd name="connsiteX98" fmla="*/ 4398292 w 10678681"/>
              <a:gd name="connsiteY98" fmla="*/ 1278410 h 1357700"/>
              <a:gd name="connsiteX99" fmla="*/ 4306088 w 10678681"/>
              <a:gd name="connsiteY99" fmla="*/ 1282512 h 1357700"/>
              <a:gd name="connsiteX100" fmla="*/ 4188995 w 10678681"/>
              <a:gd name="connsiteY100" fmla="*/ 1296718 h 1357700"/>
              <a:gd name="connsiteX101" fmla="*/ 4136582 w 10678681"/>
              <a:gd name="connsiteY101" fmla="*/ 1287687 h 1357700"/>
              <a:gd name="connsiteX102" fmla="*/ 4064614 w 10678681"/>
              <a:gd name="connsiteY102" fmla="*/ 1296118 h 1357700"/>
              <a:gd name="connsiteX103" fmla="*/ 3906561 w 10678681"/>
              <a:gd name="connsiteY103" fmla="*/ 1352435 h 1357700"/>
              <a:gd name="connsiteX104" fmla="*/ 3787890 w 10678681"/>
              <a:gd name="connsiteY104" fmla="*/ 1352442 h 1357700"/>
              <a:gd name="connsiteX105" fmla="*/ 3745993 w 10678681"/>
              <a:gd name="connsiteY105" fmla="*/ 1342630 h 1357700"/>
              <a:gd name="connsiteX106" fmla="*/ 3675785 w 10678681"/>
              <a:gd name="connsiteY106" fmla="*/ 1326802 h 1357700"/>
              <a:gd name="connsiteX107" fmla="*/ 3623856 w 10678681"/>
              <a:gd name="connsiteY107" fmla="*/ 1290804 h 1357700"/>
              <a:gd name="connsiteX108" fmla="*/ 3564933 w 10678681"/>
              <a:gd name="connsiteY108" fmla="*/ 1287147 h 1357700"/>
              <a:gd name="connsiteX109" fmla="*/ 3550537 w 10678681"/>
              <a:gd name="connsiteY109" fmla="*/ 1317552 h 1357700"/>
              <a:gd name="connsiteX110" fmla="*/ 3487736 w 10678681"/>
              <a:gd name="connsiteY110" fmla="*/ 1303493 h 1357700"/>
              <a:gd name="connsiteX111" fmla="*/ 3392548 w 10678681"/>
              <a:gd name="connsiteY111" fmla="*/ 1278741 h 1357700"/>
              <a:gd name="connsiteX112" fmla="*/ 3337466 w 10678681"/>
              <a:gd name="connsiteY112" fmla="*/ 1272537 h 1357700"/>
              <a:gd name="connsiteX113" fmla="*/ 3187206 w 10678681"/>
              <a:gd name="connsiteY113" fmla="*/ 1246821 h 1357700"/>
              <a:gd name="connsiteX114" fmla="*/ 3036856 w 10678681"/>
              <a:gd name="connsiteY114" fmla="*/ 1214383 h 1357700"/>
              <a:gd name="connsiteX115" fmla="*/ 2824973 w 10678681"/>
              <a:gd name="connsiteY115" fmla="*/ 1134864 h 1357700"/>
              <a:gd name="connsiteX116" fmla="*/ 2804398 w 10678681"/>
              <a:gd name="connsiteY116" fmla="*/ 1125556 h 1357700"/>
              <a:gd name="connsiteX117" fmla="*/ 2775396 w 10678681"/>
              <a:gd name="connsiteY117" fmla="*/ 1130148 h 1357700"/>
              <a:gd name="connsiteX118" fmla="*/ 2659096 w 10678681"/>
              <a:gd name="connsiteY118" fmla="*/ 1150294 h 1357700"/>
              <a:gd name="connsiteX119" fmla="*/ 2567088 w 10678681"/>
              <a:gd name="connsiteY119" fmla="*/ 1181781 h 1357700"/>
              <a:gd name="connsiteX120" fmla="*/ 2454501 w 10678681"/>
              <a:gd name="connsiteY120" fmla="*/ 1155455 h 1357700"/>
              <a:gd name="connsiteX121" fmla="*/ 2385161 w 10678681"/>
              <a:gd name="connsiteY121" fmla="*/ 1161312 h 1357700"/>
              <a:gd name="connsiteX122" fmla="*/ 2273361 w 10678681"/>
              <a:gd name="connsiteY122" fmla="*/ 1134090 h 1357700"/>
              <a:gd name="connsiteX123" fmla="*/ 2132003 w 10678681"/>
              <a:gd name="connsiteY123" fmla="*/ 1139225 h 1357700"/>
              <a:gd name="connsiteX124" fmla="*/ 2052449 w 10678681"/>
              <a:gd name="connsiteY124" fmla="*/ 1109687 h 1357700"/>
              <a:gd name="connsiteX125" fmla="*/ 2032607 w 10678681"/>
              <a:gd name="connsiteY125" fmla="*/ 1175477 h 1357700"/>
              <a:gd name="connsiteX126" fmla="*/ 1901837 w 10678681"/>
              <a:gd name="connsiteY126" fmla="*/ 1221762 h 1357700"/>
              <a:gd name="connsiteX127" fmla="*/ 1836762 w 10678681"/>
              <a:gd name="connsiteY127" fmla="*/ 1237387 h 1357700"/>
              <a:gd name="connsiteX128" fmla="*/ 1735877 w 10678681"/>
              <a:gd name="connsiteY128" fmla="*/ 1246527 h 1357700"/>
              <a:gd name="connsiteX129" fmla="*/ 1705069 w 10678681"/>
              <a:gd name="connsiteY129" fmla="*/ 1251989 h 1357700"/>
              <a:gd name="connsiteX130" fmla="*/ 1397689 w 10678681"/>
              <a:gd name="connsiteY130" fmla="*/ 1336144 h 1357700"/>
              <a:gd name="connsiteX131" fmla="*/ 1220734 w 10678681"/>
              <a:gd name="connsiteY131" fmla="*/ 1257811 h 1357700"/>
              <a:gd name="connsiteX132" fmla="*/ 1021737 w 10678681"/>
              <a:gd name="connsiteY132" fmla="*/ 1238739 h 1357700"/>
              <a:gd name="connsiteX133" fmla="*/ 959820 w 10678681"/>
              <a:gd name="connsiteY133" fmla="*/ 1275863 h 1357700"/>
              <a:gd name="connsiteX134" fmla="*/ 929137 w 10678681"/>
              <a:gd name="connsiteY134" fmla="*/ 1273957 h 1357700"/>
              <a:gd name="connsiteX135" fmla="*/ 878849 w 10678681"/>
              <a:gd name="connsiteY135" fmla="*/ 1266740 h 1357700"/>
              <a:gd name="connsiteX136" fmla="*/ 800667 w 10678681"/>
              <a:gd name="connsiteY136" fmla="*/ 1282041 h 1357700"/>
              <a:gd name="connsiteX137" fmla="*/ 644906 w 10678681"/>
              <a:gd name="connsiteY137" fmla="*/ 1273685 h 1357700"/>
              <a:gd name="connsiteX138" fmla="*/ 379869 w 10678681"/>
              <a:gd name="connsiteY138" fmla="*/ 1339165 h 1357700"/>
              <a:gd name="connsiteX139" fmla="*/ 137696 w 10678681"/>
              <a:gd name="connsiteY139" fmla="*/ 1319217 h 1357700"/>
              <a:gd name="connsiteX140" fmla="*/ 54250 w 10678681"/>
              <a:gd name="connsiteY140" fmla="*/ 1315838 h 1357700"/>
              <a:gd name="connsiteX141" fmla="*/ 28042 w 10678681"/>
              <a:gd name="connsiteY141" fmla="*/ 1297822 h 1357700"/>
              <a:gd name="connsiteX142" fmla="*/ 0 w 10678681"/>
              <a:gd name="connsiteY142" fmla="*/ 1294612 h 1357700"/>
              <a:gd name="connsiteX143" fmla="*/ 0 w 10678681"/>
              <a:gd name="connsiteY143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30518 w 10678681"/>
              <a:gd name="connsiteY38" fmla="*/ 739526 h 1357700"/>
              <a:gd name="connsiteX39" fmla="*/ 7652907 w 10678681"/>
              <a:gd name="connsiteY39" fmla="*/ 783273 h 1357700"/>
              <a:gd name="connsiteX40" fmla="*/ 7606008 w 10678681"/>
              <a:gd name="connsiteY40" fmla="*/ 800717 h 1357700"/>
              <a:gd name="connsiteX41" fmla="*/ 7480223 w 10678681"/>
              <a:gd name="connsiteY41" fmla="*/ 856821 h 1357700"/>
              <a:gd name="connsiteX42" fmla="*/ 7356005 w 10678681"/>
              <a:gd name="connsiteY42" fmla="*/ 919462 h 1357700"/>
              <a:gd name="connsiteX43" fmla="*/ 7305396 w 10678681"/>
              <a:gd name="connsiteY43" fmla="*/ 986228 h 1357700"/>
              <a:gd name="connsiteX44" fmla="*/ 7266251 w 10678681"/>
              <a:gd name="connsiteY44" fmla="*/ 967864 h 1357700"/>
              <a:gd name="connsiteX45" fmla="*/ 7269396 w 10678681"/>
              <a:gd name="connsiteY45" fmla="*/ 989282 h 1357700"/>
              <a:gd name="connsiteX46" fmla="*/ 7258094 w 10678681"/>
              <a:gd name="connsiteY46" fmla="*/ 990679 h 1357700"/>
              <a:gd name="connsiteX47" fmla="*/ 7257893 w 10678681"/>
              <a:gd name="connsiteY47" fmla="*/ 991204 h 1357700"/>
              <a:gd name="connsiteX48" fmla="*/ 7247153 w 10678681"/>
              <a:gd name="connsiteY48" fmla="*/ 991550 h 1357700"/>
              <a:gd name="connsiteX49" fmla="*/ 7193612 w 10678681"/>
              <a:gd name="connsiteY49" fmla="*/ 987042 h 1357700"/>
              <a:gd name="connsiteX50" fmla="*/ 7132632 w 10678681"/>
              <a:gd name="connsiteY50" fmla="*/ 1042036 h 1357700"/>
              <a:gd name="connsiteX51" fmla="*/ 7105610 w 10678681"/>
              <a:gd name="connsiteY51" fmla="*/ 1053537 h 1357700"/>
              <a:gd name="connsiteX52" fmla="*/ 7069148 w 10678681"/>
              <a:gd name="connsiteY52" fmla="*/ 1047163 h 1357700"/>
              <a:gd name="connsiteX53" fmla="*/ 7039634 w 10678681"/>
              <a:gd name="connsiteY53" fmla="*/ 1059971 h 1357700"/>
              <a:gd name="connsiteX54" fmla="*/ 7033445 w 10678681"/>
              <a:gd name="connsiteY54" fmla="*/ 1063314 h 1357700"/>
              <a:gd name="connsiteX55" fmla="*/ 6999157 w 10678681"/>
              <a:gd name="connsiteY55" fmla="*/ 1055282 h 1357700"/>
              <a:gd name="connsiteX56" fmla="*/ 6981874 w 10678681"/>
              <a:gd name="connsiteY56" fmla="*/ 1053827 h 1357700"/>
              <a:gd name="connsiteX57" fmla="*/ 6976102 w 10678681"/>
              <a:gd name="connsiteY57" fmla="*/ 1047854 h 1357700"/>
              <a:gd name="connsiteX58" fmla="*/ 6951040 w 10678681"/>
              <a:gd name="connsiteY58" fmla="*/ 1048531 h 1357700"/>
              <a:gd name="connsiteX59" fmla="*/ 6948497 w 10678681"/>
              <a:gd name="connsiteY59" fmla="*/ 1050706 h 1357700"/>
              <a:gd name="connsiteX60" fmla="*/ 6926582 w 10678681"/>
              <a:gd name="connsiteY60" fmla="*/ 1043462 h 1357700"/>
              <a:gd name="connsiteX61" fmla="*/ 6833743 w 10678681"/>
              <a:gd name="connsiteY61" fmla="*/ 1027960 h 1357700"/>
              <a:gd name="connsiteX62" fmla="*/ 6687090 w 10678681"/>
              <a:gd name="connsiteY62" fmla="*/ 1063250 h 1357700"/>
              <a:gd name="connsiteX63" fmla="*/ 6437450 w 10678681"/>
              <a:gd name="connsiteY63" fmla="*/ 1101075 h 1357700"/>
              <a:gd name="connsiteX64" fmla="*/ 6327795 w 10678681"/>
              <a:gd name="connsiteY64" fmla="*/ 1088142 h 1357700"/>
              <a:gd name="connsiteX65" fmla="*/ 6136549 w 10678681"/>
              <a:gd name="connsiteY65" fmla="*/ 1100268 h 1357700"/>
              <a:gd name="connsiteX66" fmla="*/ 6004655 w 10678681"/>
              <a:gd name="connsiteY66" fmla="*/ 1114946 h 1357700"/>
              <a:gd name="connsiteX67" fmla="*/ 5936643 w 10678681"/>
              <a:gd name="connsiteY67" fmla="*/ 1095428 h 1357700"/>
              <a:gd name="connsiteX68" fmla="*/ 5912484 w 10678681"/>
              <a:gd name="connsiteY68" fmla="*/ 1112624 h 1357700"/>
              <a:gd name="connsiteX69" fmla="*/ 5908387 w 10678681"/>
              <a:gd name="connsiteY69" fmla="*/ 1116018 h 1357700"/>
              <a:gd name="connsiteX70" fmla="*/ 5890495 w 10678681"/>
              <a:gd name="connsiteY70" fmla="*/ 1120268 h 1357700"/>
              <a:gd name="connsiteX71" fmla="*/ 5887318 w 10678681"/>
              <a:gd name="connsiteY71" fmla="*/ 1133134 h 1357700"/>
              <a:gd name="connsiteX72" fmla="*/ 5861726 w 10678681"/>
              <a:gd name="connsiteY72" fmla="*/ 1147891 h 1357700"/>
              <a:gd name="connsiteX73" fmla="*/ 5805823 w 10678681"/>
              <a:gd name="connsiteY73" fmla="*/ 1152457 h 1357700"/>
              <a:gd name="connsiteX74" fmla="*/ 5689841 w 10678681"/>
              <a:gd name="connsiteY74" fmla="*/ 1176232 h 1357700"/>
              <a:gd name="connsiteX75" fmla="*/ 5605119 w 10678681"/>
              <a:gd name="connsiteY75" fmla="*/ 1190202 h 1357700"/>
              <a:gd name="connsiteX76" fmla="*/ 5488513 w 10678681"/>
              <a:gd name="connsiteY76" fmla="*/ 1205367 h 1357700"/>
              <a:gd name="connsiteX77" fmla="*/ 5402905 w 10678681"/>
              <a:gd name="connsiteY77" fmla="*/ 1241191 h 1357700"/>
              <a:gd name="connsiteX78" fmla="*/ 5285593 w 10678681"/>
              <a:gd name="connsiteY78" fmla="*/ 1273569 h 1357700"/>
              <a:gd name="connsiteX79" fmla="*/ 5192893 w 10678681"/>
              <a:gd name="connsiteY79" fmla="*/ 1247188 h 1357700"/>
              <a:gd name="connsiteX80" fmla="*/ 5186475 w 10678681"/>
              <a:gd name="connsiteY80" fmla="*/ 1257028 h 1357700"/>
              <a:gd name="connsiteX81" fmla="*/ 5126038 w 10678681"/>
              <a:gd name="connsiteY81" fmla="*/ 1263189 h 1357700"/>
              <a:gd name="connsiteX82" fmla="*/ 4894688 w 10678681"/>
              <a:gd name="connsiteY82" fmla="*/ 1247184 h 1357700"/>
              <a:gd name="connsiteX83" fmla="*/ 4788036 w 10678681"/>
              <a:gd name="connsiteY83" fmla="*/ 1238182 h 1357700"/>
              <a:gd name="connsiteX84" fmla="*/ 4747555 w 10678681"/>
              <a:gd name="connsiteY84" fmla="*/ 1252768 h 1357700"/>
              <a:gd name="connsiteX85" fmla="*/ 4679644 w 10678681"/>
              <a:gd name="connsiteY85" fmla="*/ 1276603 h 1357700"/>
              <a:gd name="connsiteX86" fmla="*/ 4632222 w 10678681"/>
              <a:gd name="connsiteY86" fmla="*/ 1318360 h 1357700"/>
              <a:gd name="connsiteX87" fmla="*/ 4617358 w 10678681"/>
              <a:gd name="connsiteY87" fmla="*/ 1327690 h 1357700"/>
              <a:gd name="connsiteX88" fmla="*/ 4589102 w 10678681"/>
              <a:gd name="connsiteY88" fmla="*/ 1321223 h 1357700"/>
              <a:gd name="connsiteX89" fmla="*/ 4578184 w 10678681"/>
              <a:gd name="connsiteY89" fmla="*/ 1326745 h 1357700"/>
              <a:gd name="connsiteX90" fmla="*/ 4574270 w 10678681"/>
              <a:gd name="connsiteY90" fmla="*/ 1325878 h 1357700"/>
              <a:gd name="connsiteX91" fmla="*/ 4564919 w 10678681"/>
              <a:gd name="connsiteY91" fmla="*/ 1325507 h 1357700"/>
              <a:gd name="connsiteX92" fmla="*/ 4566586 w 10678681"/>
              <a:gd name="connsiteY92" fmla="*/ 1316963 h 1357700"/>
              <a:gd name="connsiteX93" fmla="*/ 4556303 w 10678681"/>
              <a:gd name="connsiteY93" fmla="*/ 1300262 h 1357700"/>
              <a:gd name="connsiteX94" fmla="*/ 4502358 w 10678681"/>
              <a:gd name="connsiteY94" fmla="*/ 1302558 h 1357700"/>
              <a:gd name="connsiteX95" fmla="*/ 4498919 w 10678681"/>
              <a:gd name="connsiteY95" fmla="*/ 1312115 h 1357700"/>
              <a:gd name="connsiteX96" fmla="*/ 4492075 w 10678681"/>
              <a:gd name="connsiteY96" fmla="*/ 1313357 h 1357700"/>
              <a:gd name="connsiteX97" fmla="*/ 4487466 w 10678681"/>
              <a:gd name="connsiteY97" fmla="*/ 1304102 h 1357700"/>
              <a:gd name="connsiteX98" fmla="*/ 4398292 w 10678681"/>
              <a:gd name="connsiteY98" fmla="*/ 1278410 h 1357700"/>
              <a:gd name="connsiteX99" fmla="*/ 4306088 w 10678681"/>
              <a:gd name="connsiteY99" fmla="*/ 1282512 h 1357700"/>
              <a:gd name="connsiteX100" fmla="*/ 4188995 w 10678681"/>
              <a:gd name="connsiteY100" fmla="*/ 1296718 h 1357700"/>
              <a:gd name="connsiteX101" fmla="*/ 4136582 w 10678681"/>
              <a:gd name="connsiteY101" fmla="*/ 1287687 h 1357700"/>
              <a:gd name="connsiteX102" fmla="*/ 4064614 w 10678681"/>
              <a:gd name="connsiteY102" fmla="*/ 1296118 h 1357700"/>
              <a:gd name="connsiteX103" fmla="*/ 3906561 w 10678681"/>
              <a:gd name="connsiteY103" fmla="*/ 1352435 h 1357700"/>
              <a:gd name="connsiteX104" fmla="*/ 3787890 w 10678681"/>
              <a:gd name="connsiteY104" fmla="*/ 1352442 h 1357700"/>
              <a:gd name="connsiteX105" fmla="*/ 3745993 w 10678681"/>
              <a:gd name="connsiteY105" fmla="*/ 1342630 h 1357700"/>
              <a:gd name="connsiteX106" fmla="*/ 3675785 w 10678681"/>
              <a:gd name="connsiteY106" fmla="*/ 1326802 h 1357700"/>
              <a:gd name="connsiteX107" fmla="*/ 3623856 w 10678681"/>
              <a:gd name="connsiteY107" fmla="*/ 1290804 h 1357700"/>
              <a:gd name="connsiteX108" fmla="*/ 3564933 w 10678681"/>
              <a:gd name="connsiteY108" fmla="*/ 1287147 h 1357700"/>
              <a:gd name="connsiteX109" fmla="*/ 3550537 w 10678681"/>
              <a:gd name="connsiteY109" fmla="*/ 1317552 h 1357700"/>
              <a:gd name="connsiteX110" fmla="*/ 3487736 w 10678681"/>
              <a:gd name="connsiteY110" fmla="*/ 1303493 h 1357700"/>
              <a:gd name="connsiteX111" fmla="*/ 3392548 w 10678681"/>
              <a:gd name="connsiteY111" fmla="*/ 1278741 h 1357700"/>
              <a:gd name="connsiteX112" fmla="*/ 3337466 w 10678681"/>
              <a:gd name="connsiteY112" fmla="*/ 1272537 h 1357700"/>
              <a:gd name="connsiteX113" fmla="*/ 3187206 w 10678681"/>
              <a:gd name="connsiteY113" fmla="*/ 1246821 h 1357700"/>
              <a:gd name="connsiteX114" fmla="*/ 3036856 w 10678681"/>
              <a:gd name="connsiteY114" fmla="*/ 1214383 h 1357700"/>
              <a:gd name="connsiteX115" fmla="*/ 2824973 w 10678681"/>
              <a:gd name="connsiteY115" fmla="*/ 1134864 h 1357700"/>
              <a:gd name="connsiteX116" fmla="*/ 2804398 w 10678681"/>
              <a:gd name="connsiteY116" fmla="*/ 1125556 h 1357700"/>
              <a:gd name="connsiteX117" fmla="*/ 2775396 w 10678681"/>
              <a:gd name="connsiteY117" fmla="*/ 1130148 h 1357700"/>
              <a:gd name="connsiteX118" fmla="*/ 2659096 w 10678681"/>
              <a:gd name="connsiteY118" fmla="*/ 1150294 h 1357700"/>
              <a:gd name="connsiteX119" fmla="*/ 2567088 w 10678681"/>
              <a:gd name="connsiteY119" fmla="*/ 1181781 h 1357700"/>
              <a:gd name="connsiteX120" fmla="*/ 2454501 w 10678681"/>
              <a:gd name="connsiteY120" fmla="*/ 1155455 h 1357700"/>
              <a:gd name="connsiteX121" fmla="*/ 2385161 w 10678681"/>
              <a:gd name="connsiteY121" fmla="*/ 1161312 h 1357700"/>
              <a:gd name="connsiteX122" fmla="*/ 2273361 w 10678681"/>
              <a:gd name="connsiteY122" fmla="*/ 1134090 h 1357700"/>
              <a:gd name="connsiteX123" fmla="*/ 2132003 w 10678681"/>
              <a:gd name="connsiteY123" fmla="*/ 1139225 h 1357700"/>
              <a:gd name="connsiteX124" fmla="*/ 2052449 w 10678681"/>
              <a:gd name="connsiteY124" fmla="*/ 1109687 h 1357700"/>
              <a:gd name="connsiteX125" fmla="*/ 2010157 w 10678681"/>
              <a:gd name="connsiteY125" fmla="*/ 1152767 h 1357700"/>
              <a:gd name="connsiteX126" fmla="*/ 1901837 w 10678681"/>
              <a:gd name="connsiteY126" fmla="*/ 1221762 h 1357700"/>
              <a:gd name="connsiteX127" fmla="*/ 1836762 w 10678681"/>
              <a:gd name="connsiteY127" fmla="*/ 1237387 h 1357700"/>
              <a:gd name="connsiteX128" fmla="*/ 1735877 w 10678681"/>
              <a:gd name="connsiteY128" fmla="*/ 1246527 h 1357700"/>
              <a:gd name="connsiteX129" fmla="*/ 1705069 w 10678681"/>
              <a:gd name="connsiteY129" fmla="*/ 1251989 h 1357700"/>
              <a:gd name="connsiteX130" fmla="*/ 1397689 w 10678681"/>
              <a:gd name="connsiteY130" fmla="*/ 1336144 h 1357700"/>
              <a:gd name="connsiteX131" fmla="*/ 1220734 w 10678681"/>
              <a:gd name="connsiteY131" fmla="*/ 1257811 h 1357700"/>
              <a:gd name="connsiteX132" fmla="*/ 1021737 w 10678681"/>
              <a:gd name="connsiteY132" fmla="*/ 1238739 h 1357700"/>
              <a:gd name="connsiteX133" fmla="*/ 959820 w 10678681"/>
              <a:gd name="connsiteY133" fmla="*/ 1275863 h 1357700"/>
              <a:gd name="connsiteX134" fmla="*/ 929137 w 10678681"/>
              <a:gd name="connsiteY134" fmla="*/ 1273957 h 1357700"/>
              <a:gd name="connsiteX135" fmla="*/ 878849 w 10678681"/>
              <a:gd name="connsiteY135" fmla="*/ 1266740 h 1357700"/>
              <a:gd name="connsiteX136" fmla="*/ 800667 w 10678681"/>
              <a:gd name="connsiteY136" fmla="*/ 1282041 h 1357700"/>
              <a:gd name="connsiteX137" fmla="*/ 644906 w 10678681"/>
              <a:gd name="connsiteY137" fmla="*/ 1273685 h 1357700"/>
              <a:gd name="connsiteX138" fmla="*/ 379869 w 10678681"/>
              <a:gd name="connsiteY138" fmla="*/ 1339165 h 1357700"/>
              <a:gd name="connsiteX139" fmla="*/ 137696 w 10678681"/>
              <a:gd name="connsiteY139" fmla="*/ 1319217 h 1357700"/>
              <a:gd name="connsiteX140" fmla="*/ 54250 w 10678681"/>
              <a:gd name="connsiteY140" fmla="*/ 1315838 h 1357700"/>
              <a:gd name="connsiteX141" fmla="*/ 28042 w 10678681"/>
              <a:gd name="connsiteY141" fmla="*/ 1297822 h 1357700"/>
              <a:gd name="connsiteX142" fmla="*/ 0 w 10678681"/>
              <a:gd name="connsiteY142" fmla="*/ 1294612 h 1357700"/>
              <a:gd name="connsiteX143" fmla="*/ 0 w 10678681"/>
              <a:gd name="connsiteY143" fmla="*/ 0 h 1357700"/>
              <a:gd name="connsiteX0" fmla="*/ 0 w 10678681"/>
              <a:gd name="connsiteY0" fmla="*/ 0 h 1353297"/>
              <a:gd name="connsiteX1" fmla="*/ 10678681 w 10678681"/>
              <a:gd name="connsiteY1" fmla="*/ 0 h 1353297"/>
              <a:gd name="connsiteX2" fmla="*/ 10666019 w 10678681"/>
              <a:gd name="connsiteY2" fmla="*/ 7876 h 1353297"/>
              <a:gd name="connsiteX3" fmla="*/ 10632825 w 10678681"/>
              <a:gd name="connsiteY3" fmla="*/ 32153 h 1353297"/>
              <a:gd name="connsiteX4" fmla="*/ 10510605 w 10678681"/>
              <a:gd name="connsiteY4" fmla="*/ 30449 h 1353297"/>
              <a:gd name="connsiteX5" fmla="*/ 10456989 w 10678681"/>
              <a:gd name="connsiteY5" fmla="*/ 979 h 1353297"/>
              <a:gd name="connsiteX6" fmla="*/ 10438642 w 10678681"/>
              <a:gd name="connsiteY6" fmla="*/ 1524 h 1353297"/>
              <a:gd name="connsiteX7" fmla="*/ 10407146 w 10678681"/>
              <a:gd name="connsiteY7" fmla="*/ 43659 h 1353297"/>
              <a:gd name="connsiteX8" fmla="*/ 10357996 w 10678681"/>
              <a:gd name="connsiteY8" fmla="*/ 50836 h 1353297"/>
              <a:gd name="connsiteX9" fmla="*/ 10306667 w 10678681"/>
              <a:gd name="connsiteY9" fmla="*/ 109739 h 1353297"/>
              <a:gd name="connsiteX10" fmla="*/ 10115334 w 10678681"/>
              <a:gd name="connsiteY10" fmla="*/ 155658 h 1353297"/>
              <a:gd name="connsiteX11" fmla="*/ 10068157 w 10678681"/>
              <a:gd name="connsiteY11" fmla="*/ 215673 h 1353297"/>
              <a:gd name="connsiteX12" fmla="*/ 10045431 w 10678681"/>
              <a:gd name="connsiteY12" fmla="*/ 229568 h 1353297"/>
              <a:gd name="connsiteX13" fmla="*/ 10013265 w 10678681"/>
              <a:gd name="connsiteY13" fmla="*/ 284757 h 1353297"/>
              <a:gd name="connsiteX14" fmla="*/ 9862496 w 10678681"/>
              <a:gd name="connsiteY14" fmla="*/ 223033 h 1353297"/>
              <a:gd name="connsiteX15" fmla="*/ 9679638 w 10678681"/>
              <a:gd name="connsiteY15" fmla="*/ 277462 h 1353297"/>
              <a:gd name="connsiteX16" fmla="*/ 9498347 w 10678681"/>
              <a:gd name="connsiteY16" fmla="*/ 244723 h 1353297"/>
              <a:gd name="connsiteX17" fmla="*/ 9399702 w 10678681"/>
              <a:gd name="connsiteY17" fmla="*/ 276316 h 1353297"/>
              <a:gd name="connsiteX18" fmla="*/ 9378439 w 10678681"/>
              <a:gd name="connsiteY18" fmla="*/ 326244 h 1353297"/>
              <a:gd name="connsiteX19" fmla="*/ 9121744 w 10678681"/>
              <a:gd name="connsiteY19" fmla="*/ 365177 h 1353297"/>
              <a:gd name="connsiteX20" fmla="*/ 9061654 w 10678681"/>
              <a:gd name="connsiteY20" fmla="*/ 393730 h 1353297"/>
              <a:gd name="connsiteX21" fmla="*/ 8997577 w 10678681"/>
              <a:gd name="connsiteY21" fmla="*/ 380865 h 1353297"/>
              <a:gd name="connsiteX22" fmla="*/ 8907968 w 10678681"/>
              <a:gd name="connsiteY22" fmla="*/ 447345 h 1353297"/>
              <a:gd name="connsiteX23" fmla="*/ 8764163 w 10678681"/>
              <a:gd name="connsiteY23" fmla="*/ 471000 h 1353297"/>
              <a:gd name="connsiteX24" fmla="*/ 8680155 w 10678681"/>
              <a:gd name="connsiteY24" fmla="*/ 492404 h 1353297"/>
              <a:gd name="connsiteX25" fmla="*/ 8651436 w 10678681"/>
              <a:gd name="connsiteY25" fmla="*/ 511923 h 1353297"/>
              <a:gd name="connsiteX26" fmla="*/ 8609185 w 10678681"/>
              <a:gd name="connsiteY26" fmla="*/ 531525 h 1353297"/>
              <a:gd name="connsiteX27" fmla="*/ 8537091 w 10678681"/>
              <a:gd name="connsiteY27" fmla="*/ 574933 h 1353297"/>
              <a:gd name="connsiteX28" fmla="*/ 8435931 w 10678681"/>
              <a:gd name="connsiteY28" fmla="*/ 617926 h 1353297"/>
              <a:gd name="connsiteX29" fmla="*/ 8348623 w 10678681"/>
              <a:gd name="connsiteY29" fmla="*/ 600607 h 1353297"/>
              <a:gd name="connsiteX30" fmla="*/ 8344233 w 10678681"/>
              <a:gd name="connsiteY30" fmla="*/ 610922 h 1353297"/>
              <a:gd name="connsiteX31" fmla="*/ 8290622 w 10678681"/>
              <a:gd name="connsiteY31" fmla="*/ 622687 h 1353297"/>
              <a:gd name="connsiteX32" fmla="*/ 8086698 w 10678681"/>
              <a:gd name="connsiteY32" fmla="*/ 605185 h 1353297"/>
              <a:gd name="connsiteX33" fmla="*/ 7982378 w 10678681"/>
              <a:gd name="connsiteY33" fmla="*/ 629799 h 1353297"/>
              <a:gd name="connsiteX34" fmla="*/ 7947952 w 10678681"/>
              <a:gd name="connsiteY34" fmla="*/ 648003 h 1353297"/>
              <a:gd name="connsiteX35" fmla="*/ 7890112 w 10678681"/>
              <a:gd name="connsiteY35" fmla="*/ 677915 h 1353297"/>
              <a:gd name="connsiteX36" fmla="*/ 7853284 w 10678681"/>
              <a:gd name="connsiteY36" fmla="*/ 723588 h 1353297"/>
              <a:gd name="connsiteX37" fmla="*/ 7802383 w 10678681"/>
              <a:gd name="connsiteY37" fmla="*/ 739359 h 1353297"/>
              <a:gd name="connsiteX38" fmla="*/ 7730518 w 10678681"/>
              <a:gd name="connsiteY38" fmla="*/ 739526 h 1353297"/>
              <a:gd name="connsiteX39" fmla="*/ 7652907 w 10678681"/>
              <a:gd name="connsiteY39" fmla="*/ 783273 h 1353297"/>
              <a:gd name="connsiteX40" fmla="*/ 7606008 w 10678681"/>
              <a:gd name="connsiteY40" fmla="*/ 800717 h 1353297"/>
              <a:gd name="connsiteX41" fmla="*/ 7480223 w 10678681"/>
              <a:gd name="connsiteY41" fmla="*/ 856821 h 1353297"/>
              <a:gd name="connsiteX42" fmla="*/ 7356005 w 10678681"/>
              <a:gd name="connsiteY42" fmla="*/ 919462 h 1353297"/>
              <a:gd name="connsiteX43" fmla="*/ 7305396 w 10678681"/>
              <a:gd name="connsiteY43" fmla="*/ 986228 h 1353297"/>
              <a:gd name="connsiteX44" fmla="*/ 7266251 w 10678681"/>
              <a:gd name="connsiteY44" fmla="*/ 967864 h 1353297"/>
              <a:gd name="connsiteX45" fmla="*/ 7269396 w 10678681"/>
              <a:gd name="connsiteY45" fmla="*/ 989282 h 1353297"/>
              <a:gd name="connsiteX46" fmla="*/ 7258094 w 10678681"/>
              <a:gd name="connsiteY46" fmla="*/ 990679 h 1353297"/>
              <a:gd name="connsiteX47" fmla="*/ 7257893 w 10678681"/>
              <a:gd name="connsiteY47" fmla="*/ 991204 h 1353297"/>
              <a:gd name="connsiteX48" fmla="*/ 7247153 w 10678681"/>
              <a:gd name="connsiteY48" fmla="*/ 991550 h 1353297"/>
              <a:gd name="connsiteX49" fmla="*/ 7193612 w 10678681"/>
              <a:gd name="connsiteY49" fmla="*/ 987042 h 1353297"/>
              <a:gd name="connsiteX50" fmla="*/ 7132632 w 10678681"/>
              <a:gd name="connsiteY50" fmla="*/ 1042036 h 1353297"/>
              <a:gd name="connsiteX51" fmla="*/ 7105610 w 10678681"/>
              <a:gd name="connsiteY51" fmla="*/ 1053537 h 1353297"/>
              <a:gd name="connsiteX52" fmla="*/ 7069148 w 10678681"/>
              <a:gd name="connsiteY52" fmla="*/ 1047163 h 1353297"/>
              <a:gd name="connsiteX53" fmla="*/ 7039634 w 10678681"/>
              <a:gd name="connsiteY53" fmla="*/ 1059971 h 1353297"/>
              <a:gd name="connsiteX54" fmla="*/ 7033445 w 10678681"/>
              <a:gd name="connsiteY54" fmla="*/ 1063314 h 1353297"/>
              <a:gd name="connsiteX55" fmla="*/ 6999157 w 10678681"/>
              <a:gd name="connsiteY55" fmla="*/ 1055282 h 1353297"/>
              <a:gd name="connsiteX56" fmla="*/ 6981874 w 10678681"/>
              <a:gd name="connsiteY56" fmla="*/ 1053827 h 1353297"/>
              <a:gd name="connsiteX57" fmla="*/ 6976102 w 10678681"/>
              <a:gd name="connsiteY57" fmla="*/ 1047854 h 1353297"/>
              <a:gd name="connsiteX58" fmla="*/ 6951040 w 10678681"/>
              <a:gd name="connsiteY58" fmla="*/ 1048531 h 1353297"/>
              <a:gd name="connsiteX59" fmla="*/ 6948497 w 10678681"/>
              <a:gd name="connsiteY59" fmla="*/ 1050706 h 1353297"/>
              <a:gd name="connsiteX60" fmla="*/ 6926582 w 10678681"/>
              <a:gd name="connsiteY60" fmla="*/ 1043462 h 1353297"/>
              <a:gd name="connsiteX61" fmla="*/ 6833743 w 10678681"/>
              <a:gd name="connsiteY61" fmla="*/ 1027960 h 1353297"/>
              <a:gd name="connsiteX62" fmla="*/ 6687090 w 10678681"/>
              <a:gd name="connsiteY62" fmla="*/ 1063250 h 1353297"/>
              <a:gd name="connsiteX63" fmla="*/ 6437450 w 10678681"/>
              <a:gd name="connsiteY63" fmla="*/ 1101075 h 1353297"/>
              <a:gd name="connsiteX64" fmla="*/ 6327795 w 10678681"/>
              <a:gd name="connsiteY64" fmla="*/ 1088142 h 1353297"/>
              <a:gd name="connsiteX65" fmla="*/ 6136549 w 10678681"/>
              <a:gd name="connsiteY65" fmla="*/ 1100268 h 1353297"/>
              <a:gd name="connsiteX66" fmla="*/ 6004655 w 10678681"/>
              <a:gd name="connsiteY66" fmla="*/ 1114946 h 1353297"/>
              <a:gd name="connsiteX67" fmla="*/ 5936643 w 10678681"/>
              <a:gd name="connsiteY67" fmla="*/ 1095428 h 1353297"/>
              <a:gd name="connsiteX68" fmla="*/ 5912484 w 10678681"/>
              <a:gd name="connsiteY68" fmla="*/ 1112624 h 1353297"/>
              <a:gd name="connsiteX69" fmla="*/ 5908387 w 10678681"/>
              <a:gd name="connsiteY69" fmla="*/ 1116018 h 1353297"/>
              <a:gd name="connsiteX70" fmla="*/ 5890495 w 10678681"/>
              <a:gd name="connsiteY70" fmla="*/ 1120268 h 1353297"/>
              <a:gd name="connsiteX71" fmla="*/ 5887318 w 10678681"/>
              <a:gd name="connsiteY71" fmla="*/ 1133134 h 1353297"/>
              <a:gd name="connsiteX72" fmla="*/ 5861726 w 10678681"/>
              <a:gd name="connsiteY72" fmla="*/ 1147891 h 1353297"/>
              <a:gd name="connsiteX73" fmla="*/ 5805823 w 10678681"/>
              <a:gd name="connsiteY73" fmla="*/ 1152457 h 1353297"/>
              <a:gd name="connsiteX74" fmla="*/ 5689841 w 10678681"/>
              <a:gd name="connsiteY74" fmla="*/ 1176232 h 1353297"/>
              <a:gd name="connsiteX75" fmla="*/ 5605119 w 10678681"/>
              <a:gd name="connsiteY75" fmla="*/ 1190202 h 1353297"/>
              <a:gd name="connsiteX76" fmla="*/ 5488513 w 10678681"/>
              <a:gd name="connsiteY76" fmla="*/ 1205367 h 1353297"/>
              <a:gd name="connsiteX77" fmla="*/ 5402905 w 10678681"/>
              <a:gd name="connsiteY77" fmla="*/ 1241191 h 1353297"/>
              <a:gd name="connsiteX78" fmla="*/ 5285593 w 10678681"/>
              <a:gd name="connsiteY78" fmla="*/ 1273569 h 1353297"/>
              <a:gd name="connsiteX79" fmla="*/ 5192893 w 10678681"/>
              <a:gd name="connsiteY79" fmla="*/ 1247188 h 1353297"/>
              <a:gd name="connsiteX80" fmla="*/ 5186475 w 10678681"/>
              <a:gd name="connsiteY80" fmla="*/ 1257028 h 1353297"/>
              <a:gd name="connsiteX81" fmla="*/ 5126038 w 10678681"/>
              <a:gd name="connsiteY81" fmla="*/ 1263189 h 1353297"/>
              <a:gd name="connsiteX82" fmla="*/ 4894688 w 10678681"/>
              <a:gd name="connsiteY82" fmla="*/ 1247184 h 1353297"/>
              <a:gd name="connsiteX83" fmla="*/ 4788036 w 10678681"/>
              <a:gd name="connsiteY83" fmla="*/ 1238182 h 1353297"/>
              <a:gd name="connsiteX84" fmla="*/ 4747555 w 10678681"/>
              <a:gd name="connsiteY84" fmla="*/ 1252768 h 1353297"/>
              <a:gd name="connsiteX85" fmla="*/ 4679644 w 10678681"/>
              <a:gd name="connsiteY85" fmla="*/ 1276603 h 1353297"/>
              <a:gd name="connsiteX86" fmla="*/ 4632222 w 10678681"/>
              <a:gd name="connsiteY86" fmla="*/ 1318360 h 1353297"/>
              <a:gd name="connsiteX87" fmla="*/ 4617358 w 10678681"/>
              <a:gd name="connsiteY87" fmla="*/ 1327690 h 1353297"/>
              <a:gd name="connsiteX88" fmla="*/ 4589102 w 10678681"/>
              <a:gd name="connsiteY88" fmla="*/ 1321223 h 1353297"/>
              <a:gd name="connsiteX89" fmla="*/ 4578184 w 10678681"/>
              <a:gd name="connsiteY89" fmla="*/ 1326745 h 1353297"/>
              <a:gd name="connsiteX90" fmla="*/ 4574270 w 10678681"/>
              <a:gd name="connsiteY90" fmla="*/ 1325878 h 1353297"/>
              <a:gd name="connsiteX91" fmla="*/ 4564919 w 10678681"/>
              <a:gd name="connsiteY91" fmla="*/ 1325507 h 1353297"/>
              <a:gd name="connsiteX92" fmla="*/ 4566586 w 10678681"/>
              <a:gd name="connsiteY92" fmla="*/ 1316963 h 1353297"/>
              <a:gd name="connsiteX93" fmla="*/ 4556303 w 10678681"/>
              <a:gd name="connsiteY93" fmla="*/ 1300262 h 1353297"/>
              <a:gd name="connsiteX94" fmla="*/ 4502358 w 10678681"/>
              <a:gd name="connsiteY94" fmla="*/ 1302558 h 1353297"/>
              <a:gd name="connsiteX95" fmla="*/ 4498919 w 10678681"/>
              <a:gd name="connsiteY95" fmla="*/ 1312115 h 1353297"/>
              <a:gd name="connsiteX96" fmla="*/ 4492075 w 10678681"/>
              <a:gd name="connsiteY96" fmla="*/ 1313357 h 1353297"/>
              <a:gd name="connsiteX97" fmla="*/ 4487466 w 10678681"/>
              <a:gd name="connsiteY97" fmla="*/ 1304102 h 1353297"/>
              <a:gd name="connsiteX98" fmla="*/ 4398292 w 10678681"/>
              <a:gd name="connsiteY98" fmla="*/ 1278410 h 1353297"/>
              <a:gd name="connsiteX99" fmla="*/ 4306088 w 10678681"/>
              <a:gd name="connsiteY99" fmla="*/ 1282512 h 1353297"/>
              <a:gd name="connsiteX100" fmla="*/ 4188995 w 10678681"/>
              <a:gd name="connsiteY100" fmla="*/ 1296718 h 1353297"/>
              <a:gd name="connsiteX101" fmla="*/ 4136582 w 10678681"/>
              <a:gd name="connsiteY101" fmla="*/ 1287687 h 1353297"/>
              <a:gd name="connsiteX102" fmla="*/ 4064614 w 10678681"/>
              <a:gd name="connsiteY102" fmla="*/ 1296118 h 1353297"/>
              <a:gd name="connsiteX103" fmla="*/ 3906561 w 10678681"/>
              <a:gd name="connsiteY103" fmla="*/ 1352435 h 1353297"/>
              <a:gd name="connsiteX104" fmla="*/ 3787890 w 10678681"/>
              <a:gd name="connsiteY104" fmla="*/ 1352442 h 1353297"/>
              <a:gd name="connsiteX105" fmla="*/ 3745993 w 10678681"/>
              <a:gd name="connsiteY105" fmla="*/ 1342630 h 1353297"/>
              <a:gd name="connsiteX106" fmla="*/ 3675785 w 10678681"/>
              <a:gd name="connsiteY106" fmla="*/ 1326802 h 1353297"/>
              <a:gd name="connsiteX107" fmla="*/ 3623856 w 10678681"/>
              <a:gd name="connsiteY107" fmla="*/ 1290804 h 1353297"/>
              <a:gd name="connsiteX108" fmla="*/ 3564933 w 10678681"/>
              <a:gd name="connsiteY108" fmla="*/ 1287147 h 1353297"/>
              <a:gd name="connsiteX109" fmla="*/ 3550537 w 10678681"/>
              <a:gd name="connsiteY109" fmla="*/ 1317552 h 1353297"/>
              <a:gd name="connsiteX110" fmla="*/ 3487736 w 10678681"/>
              <a:gd name="connsiteY110" fmla="*/ 1303493 h 1353297"/>
              <a:gd name="connsiteX111" fmla="*/ 3392548 w 10678681"/>
              <a:gd name="connsiteY111" fmla="*/ 1278741 h 1353297"/>
              <a:gd name="connsiteX112" fmla="*/ 3337466 w 10678681"/>
              <a:gd name="connsiteY112" fmla="*/ 1272537 h 1353297"/>
              <a:gd name="connsiteX113" fmla="*/ 3187206 w 10678681"/>
              <a:gd name="connsiteY113" fmla="*/ 1246821 h 1353297"/>
              <a:gd name="connsiteX114" fmla="*/ 3036856 w 10678681"/>
              <a:gd name="connsiteY114" fmla="*/ 1214383 h 1353297"/>
              <a:gd name="connsiteX115" fmla="*/ 2824973 w 10678681"/>
              <a:gd name="connsiteY115" fmla="*/ 1134864 h 1353297"/>
              <a:gd name="connsiteX116" fmla="*/ 2804398 w 10678681"/>
              <a:gd name="connsiteY116" fmla="*/ 1125556 h 1353297"/>
              <a:gd name="connsiteX117" fmla="*/ 2775396 w 10678681"/>
              <a:gd name="connsiteY117" fmla="*/ 1130148 h 1353297"/>
              <a:gd name="connsiteX118" fmla="*/ 2659096 w 10678681"/>
              <a:gd name="connsiteY118" fmla="*/ 1150294 h 1353297"/>
              <a:gd name="connsiteX119" fmla="*/ 2567088 w 10678681"/>
              <a:gd name="connsiteY119" fmla="*/ 1181781 h 1353297"/>
              <a:gd name="connsiteX120" fmla="*/ 2454501 w 10678681"/>
              <a:gd name="connsiteY120" fmla="*/ 1155455 h 1353297"/>
              <a:gd name="connsiteX121" fmla="*/ 2385161 w 10678681"/>
              <a:gd name="connsiteY121" fmla="*/ 1161312 h 1353297"/>
              <a:gd name="connsiteX122" fmla="*/ 2273361 w 10678681"/>
              <a:gd name="connsiteY122" fmla="*/ 1134090 h 1353297"/>
              <a:gd name="connsiteX123" fmla="*/ 2132003 w 10678681"/>
              <a:gd name="connsiteY123" fmla="*/ 1139225 h 1353297"/>
              <a:gd name="connsiteX124" fmla="*/ 2052449 w 10678681"/>
              <a:gd name="connsiteY124" fmla="*/ 1109687 h 1353297"/>
              <a:gd name="connsiteX125" fmla="*/ 2010157 w 10678681"/>
              <a:gd name="connsiteY125" fmla="*/ 1152767 h 1353297"/>
              <a:gd name="connsiteX126" fmla="*/ 1901837 w 10678681"/>
              <a:gd name="connsiteY126" fmla="*/ 1221762 h 1353297"/>
              <a:gd name="connsiteX127" fmla="*/ 1836762 w 10678681"/>
              <a:gd name="connsiteY127" fmla="*/ 1237387 h 1353297"/>
              <a:gd name="connsiteX128" fmla="*/ 1735877 w 10678681"/>
              <a:gd name="connsiteY128" fmla="*/ 1246527 h 1353297"/>
              <a:gd name="connsiteX129" fmla="*/ 1705069 w 10678681"/>
              <a:gd name="connsiteY129" fmla="*/ 1251989 h 1353297"/>
              <a:gd name="connsiteX130" fmla="*/ 1408915 w 10678681"/>
              <a:gd name="connsiteY130" fmla="*/ 1268017 h 1353297"/>
              <a:gd name="connsiteX131" fmla="*/ 1220734 w 10678681"/>
              <a:gd name="connsiteY131" fmla="*/ 1257811 h 1353297"/>
              <a:gd name="connsiteX132" fmla="*/ 1021737 w 10678681"/>
              <a:gd name="connsiteY132" fmla="*/ 1238739 h 1353297"/>
              <a:gd name="connsiteX133" fmla="*/ 959820 w 10678681"/>
              <a:gd name="connsiteY133" fmla="*/ 1275863 h 1353297"/>
              <a:gd name="connsiteX134" fmla="*/ 929137 w 10678681"/>
              <a:gd name="connsiteY134" fmla="*/ 1273957 h 1353297"/>
              <a:gd name="connsiteX135" fmla="*/ 878849 w 10678681"/>
              <a:gd name="connsiteY135" fmla="*/ 1266740 h 1353297"/>
              <a:gd name="connsiteX136" fmla="*/ 800667 w 10678681"/>
              <a:gd name="connsiteY136" fmla="*/ 1282041 h 1353297"/>
              <a:gd name="connsiteX137" fmla="*/ 644906 w 10678681"/>
              <a:gd name="connsiteY137" fmla="*/ 1273685 h 1353297"/>
              <a:gd name="connsiteX138" fmla="*/ 379869 w 10678681"/>
              <a:gd name="connsiteY138" fmla="*/ 1339165 h 1353297"/>
              <a:gd name="connsiteX139" fmla="*/ 137696 w 10678681"/>
              <a:gd name="connsiteY139" fmla="*/ 1319217 h 1353297"/>
              <a:gd name="connsiteX140" fmla="*/ 54250 w 10678681"/>
              <a:gd name="connsiteY140" fmla="*/ 1315838 h 1353297"/>
              <a:gd name="connsiteX141" fmla="*/ 28042 w 10678681"/>
              <a:gd name="connsiteY141" fmla="*/ 1297822 h 1353297"/>
              <a:gd name="connsiteX142" fmla="*/ 0 w 10678681"/>
              <a:gd name="connsiteY142" fmla="*/ 1294612 h 1353297"/>
              <a:gd name="connsiteX143" fmla="*/ 0 w 10678681"/>
              <a:gd name="connsiteY143" fmla="*/ 0 h 1353297"/>
              <a:gd name="connsiteX0" fmla="*/ 0 w 10678681"/>
              <a:gd name="connsiteY0" fmla="*/ 0 h 1353297"/>
              <a:gd name="connsiteX1" fmla="*/ 10678681 w 10678681"/>
              <a:gd name="connsiteY1" fmla="*/ 0 h 1353297"/>
              <a:gd name="connsiteX2" fmla="*/ 10666019 w 10678681"/>
              <a:gd name="connsiteY2" fmla="*/ 7876 h 1353297"/>
              <a:gd name="connsiteX3" fmla="*/ 10632825 w 10678681"/>
              <a:gd name="connsiteY3" fmla="*/ 32153 h 1353297"/>
              <a:gd name="connsiteX4" fmla="*/ 10510605 w 10678681"/>
              <a:gd name="connsiteY4" fmla="*/ 30449 h 1353297"/>
              <a:gd name="connsiteX5" fmla="*/ 10456989 w 10678681"/>
              <a:gd name="connsiteY5" fmla="*/ 979 h 1353297"/>
              <a:gd name="connsiteX6" fmla="*/ 10438642 w 10678681"/>
              <a:gd name="connsiteY6" fmla="*/ 1524 h 1353297"/>
              <a:gd name="connsiteX7" fmla="*/ 10407146 w 10678681"/>
              <a:gd name="connsiteY7" fmla="*/ 43659 h 1353297"/>
              <a:gd name="connsiteX8" fmla="*/ 10357996 w 10678681"/>
              <a:gd name="connsiteY8" fmla="*/ 50836 h 1353297"/>
              <a:gd name="connsiteX9" fmla="*/ 10306667 w 10678681"/>
              <a:gd name="connsiteY9" fmla="*/ 109739 h 1353297"/>
              <a:gd name="connsiteX10" fmla="*/ 10115334 w 10678681"/>
              <a:gd name="connsiteY10" fmla="*/ 155658 h 1353297"/>
              <a:gd name="connsiteX11" fmla="*/ 10068157 w 10678681"/>
              <a:gd name="connsiteY11" fmla="*/ 215673 h 1353297"/>
              <a:gd name="connsiteX12" fmla="*/ 10045431 w 10678681"/>
              <a:gd name="connsiteY12" fmla="*/ 229568 h 1353297"/>
              <a:gd name="connsiteX13" fmla="*/ 10013265 w 10678681"/>
              <a:gd name="connsiteY13" fmla="*/ 284757 h 1353297"/>
              <a:gd name="connsiteX14" fmla="*/ 9862496 w 10678681"/>
              <a:gd name="connsiteY14" fmla="*/ 223033 h 1353297"/>
              <a:gd name="connsiteX15" fmla="*/ 9679638 w 10678681"/>
              <a:gd name="connsiteY15" fmla="*/ 277462 h 1353297"/>
              <a:gd name="connsiteX16" fmla="*/ 9498347 w 10678681"/>
              <a:gd name="connsiteY16" fmla="*/ 244723 h 1353297"/>
              <a:gd name="connsiteX17" fmla="*/ 9399702 w 10678681"/>
              <a:gd name="connsiteY17" fmla="*/ 276316 h 1353297"/>
              <a:gd name="connsiteX18" fmla="*/ 9378439 w 10678681"/>
              <a:gd name="connsiteY18" fmla="*/ 326244 h 1353297"/>
              <a:gd name="connsiteX19" fmla="*/ 9121744 w 10678681"/>
              <a:gd name="connsiteY19" fmla="*/ 365177 h 1353297"/>
              <a:gd name="connsiteX20" fmla="*/ 9061654 w 10678681"/>
              <a:gd name="connsiteY20" fmla="*/ 393730 h 1353297"/>
              <a:gd name="connsiteX21" fmla="*/ 8997577 w 10678681"/>
              <a:gd name="connsiteY21" fmla="*/ 380865 h 1353297"/>
              <a:gd name="connsiteX22" fmla="*/ 8907968 w 10678681"/>
              <a:gd name="connsiteY22" fmla="*/ 447345 h 1353297"/>
              <a:gd name="connsiteX23" fmla="*/ 8764163 w 10678681"/>
              <a:gd name="connsiteY23" fmla="*/ 471000 h 1353297"/>
              <a:gd name="connsiteX24" fmla="*/ 8680155 w 10678681"/>
              <a:gd name="connsiteY24" fmla="*/ 492404 h 1353297"/>
              <a:gd name="connsiteX25" fmla="*/ 8651436 w 10678681"/>
              <a:gd name="connsiteY25" fmla="*/ 511923 h 1353297"/>
              <a:gd name="connsiteX26" fmla="*/ 8609185 w 10678681"/>
              <a:gd name="connsiteY26" fmla="*/ 531525 h 1353297"/>
              <a:gd name="connsiteX27" fmla="*/ 8537091 w 10678681"/>
              <a:gd name="connsiteY27" fmla="*/ 574933 h 1353297"/>
              <a:gd name="connsiteX28" fmla="*/ 8435931 w 10678681"/>
              <a:gd name="connsiteY28" fmla="*/ 617926 h 1353297"/>
              <a:gd name="connsiteX29" fmla="*/ 8348623 w 10678681"/>
              <a:gd name="connsiteY29" fmla="*/ 600607 h 1353297"/>
              <a:gd name="connsiteX30" fmla="*/ 8344233 w 10678681"/>
              <a:gd name="connsiteY30" fmla="*/ 610922 h 1353297"/>
              <a:gd name="connsiteX31" fmla="*/ 8290622 w 10678681"/>
              <a:gd name="connsiteY31" fmla="*/ 622687 h 1353297"/>
              <a:gd name="connsiteX32" fmla="*/ 8086698 w 10678681"/>
              <a:gd name="connsiteY32" fmla="*/ 605185 h 1353297"/>
              <a:gd name="connsiteX33" fmla="*/ 7982378 w 10678681"/>
              <a:gd name="connsiteY33" fmla="*/ 629799 h 1353297"/>
              <a:gd name="connsiteX34" fmla="*/ 7947952 w 10678681"/>
              <a:gd name="connsiteY34" fmla="*/ 648003 h 1353297"/>
              <a:gd name="connsiteX35" fmla="*/ 7890112 w 10678681"/>
              <a:gd name="connsiteY35" fmla="*/ 677915 h 1353297"/>
              <a:gd name="connsiteX36" fmla="*/ 7853284 w 10678681"/>
              <a:gd name="connsiteY36" fmla="*/ 723588 h 1353297"/>
              <a:gd name="connsiteX37" fmla="*/ 7802383 w 10678681"/>
              <a:gd name="connsiteY37" fmla="*/ 739359 h 1353297"/>
              <a:gd name="connsiteX38" fmla="*/ 7730518 w 10678681"/>
              <a:gd name="connsiteY38" fmla="*/ 739526 h 1353297"/>
              <a:gd name="connsiteX39" fmla="*/ 7652907 w 10678681"/>
              <a:gd name="connsiteY39" fmla="*/ 783273 h 1353297"/>
              <a:gd name="connsiteX40" fmla="*/ 7606008 w 10678681"/>
              <a:gd name="connsiteY40" fmla="*/ 800717 h 1353297"/>
              <a:gd name="connsiteX41" fmla="*/ 7480223 w 10678681"/>
              <a:gd name="connsiteY41" fmla="*/ 856821 h 1353297"/>
              <a:gd name="connsiteX42" fmla="*/ 7356005 w 10678681"/>
              <a:gd name="connsiteY42" fmla="*/ 919462 h 1353297"/>
              <a:gd name="connsiteX43" fmla="*/ 7305396 w 10678681"/>
              <a:gd name="connsiteY43" fmla="*/ 986228 h 1353297"/>
              <a:gd name="connsiteX44" fmla="*/ 7266251 w 10678681"/>
              <a:gd name="connsiteY44" fmla="*/ 967864 h 1353297"/>
              <a:gd name="connsiteX45" fmla="*/ 7269396 w 10678681"/>
              <a:gd name="connsiteY45" fmla="*/ 989282 h 1353297"/>
              <a:gd name="connsiteX46" fmla="*/ 7258094 w 10678681"/>
              <a:gd name="connsiteY46" fmla="*/ 990679 h 1353297"/>
              <a:gd name="connsiteX47" fmla="*/ 7257893 w 10678681"/>
              <a:gd name="connsiteY47" fmla="*/ 991204 h 1353297"/>
              <a:gd name="connsiteX48" fmla="*/ 7247153 w 10678681"/>
              <a:gd name="connsiteY48" fmla="*/ 991550 h 1353297"/>
              <a:gd name="connsiteX49" fmla="*/ 7193612 w 10678681"/>
              <a:gd name="connsiteY49" fmla="*/ 987042 h 1353297"/>
              <a:gd name="connsiteX50" fmla="*/ 7132632 w 10678681"/>
              <a:gd name="connsiteY50" fmla="*/ 1042036 h 1353297"/>
              <a:gd name="connsiteX51" fmla="*/ 7105610 w 10678681"/>
              <a:gd name="connsiteY51" fmla="*/ 1053537 h 1353297"/>
              <a:gd name="connsiteX52" fmla="*/ 7069148 w 10678681"/>
              <a:gd name="connsiteY52" fmla="*/ 1047163 h 1353297"/>
              <a:gd name="connsiteX53" fmla="*/ 7039634 w 10678681"/>
              <a:gd name="connsiteY53" fmla="*/ 1059971 h 1353297"/>
              <a:gd name="connsiteX54" fmla="*/ 7033445 w 10678681"/>
              <a:gd name="connsiteY54" fmla="*/ 1063314 h 1353297"/>
              <a:gd name="connsiteX55" fmla="*/ 6999157 w 10678681"/>
              <a:gd name="connsiteY55" fmla="*/ 1055282 h 1353297"/>
              <a:gd name="connsiteX56" fmla="*/ 6981874 w 10678681"/>
              <a:gd name="connsiteY56" fmla="*/ 1053827 h 1353297"/>
              <a:gd name="connsiteX57" fmla="*/ 6976102 w 10678681"/>
              <a:gd name="connsiteY57" fmla="*/ 1047854 h 1353297"/>
              <a:gd name="connsiteX58" fmla="*/ 6951040 w 10678681"/>
              <a:gd name="connsiteY58" fmla="*/ 1048531 h 1353297"/>
              <a:gd name="connsiteX59" fmla="*/ 6948497 w 10678681"/>
              <a:gd name="connsiteY59" fmla="*/ 1050706 h 1353297"/>
              <a:gd name="connsiteX60" fmla="*/ 6926582 w 10678681"/>
              <a:gd name="connsiteY60" fmla="*/ 1043462 h 1353297"/>
              <a:gd name="connsiteX61" fmla="*/ 6833743 w 10678681"/>
              <a:gd name="connsiteY61" fmla="*/ 1027960 h 1353297"/>
              <a:gd name="connsiteX62" fmla="*/ 6687090 w 10678681"/>
              <a:gd name="connsiteY62" fmla="*/ 1063250 h 1353297"/>
              <a:gd name="connsiteX63" fmla="*/ 6437450 w 10678681"/>
              <a:gd name="connsiteY63" fmla="*/ 1101075 h 1353297"/>
              <a:gd name="connsiteX64" fmla="*/ 6327795 w 10678681"/>
              <a:gd name="connsiteY64" fmla="*/ 1088142 h 1353297"/>
              <a:gd name="connsiteX65" fmla="*/ 6136549 w 10678681"/>
              <a:gd name="connsiteY65" fmla="*/ 1100268 h 1353297"/>
              <a:gd name="connsiteX66" fmla="*/ 6004655 w 10678681"/>
              <a:gd name="connsiteY66" fmla="*/ 1114946 h 1353297"/>
              <a:gd name="connsiteX67" fmla="*/ 5936643 w 10678681"/>
              <a:gd name="connsiteY67" fmla="*/ 1095428 h 1353297"/>
              <a:gd name="connsiteX68" fmla="*/ 5912484 w 10678681"/>
              <a:gd name="connsiteY68" fmla="*/ 1112624 h 1353297"/>
              <a:gd name="connsiteX69" fmla="*/ 5908387 w 10678681"/>
              <a:gd name="connsiteY69" fmla="*/ 1116018 h 1353297"/>
              <a:gd name="connsiteX70" fmla="*/ 5890495 w 10678681"/>
              <a:gd name="connsiteY70" fmla="*/ 1120268 h 1353297"/>
              <a:gd name="connsiteX71" fmla="*/ 5887318 w 10678681"/>
              <a:gd name="connsiteY71" fmla="*/ 1133134 h 1353297"/>
              <a:gd name="connsiteX72" fmla="*/ 5861726 w 10678681"/>
              <a:gd name="connsiteY72" fmla="*/ 1147891 h 1353297"/>
              <a:gd name="connsiteX73" fmla="*/ 5805823 w 10678681"/>
              <a:gd name="connsiteY73" fmla="*/ 1152457 h 1353297"/>
              <a:gd name="connsiteX74" fmla="*/ 5689841 w 10678681"/>
              <a:gd name="connsiteY74" fmla="*/ 1176232 h 1353297"/>
              <a:gd name="connsiteX75" fmla="*/ 5605119 w 10678681"/>
              <a:gd name="connsiteY75" fmla="*/ 1190202 h 1353297"/>
              <a:gd name="connsiteX76" fmla="*/ 5488513 w 10678681"/>
              <a:gd name="connsiteY76" fmla="*/ 1205367 h 1353297"/>
              <a:gd name="connsiteX77" fmla="*/ 5402905 w 10678681"/>
              <a:gd name="connsiteY77" fmla="*/ 1241191 h 1353297"/>
              <a:gd name="connsiteX78" fmla="*/ 5285593 w 10678681"/>
              <a:gd name="connsiteY78" fmla="*/ 1273569 h 1353297"/>
              <a:gd name="connsiteX79" fmla="*/ 5192893 w 10678681"/>
              <a:gd name="connsiteY79" fmla="*/ 1247188 h 1353297"/>
              <a:gd name="connsiteX80" fmla="*/ 5186475 w 10678681"/>
              <a:gd name="connsiteY80" fmla="*/ 1257028 h 1353297"/>
              <a:gd name="connsiteX81" fmla="*/ 5126038 w 10678681"/>
              <a:gd name="connsiteY81" fmla="*/ 1263189 h 1353297"/>
              <a:gd name="connsiteX82" fmla="*/ 4894688 w 10678681"/>
              <a:gd name="connsiteY82" fmla="*/ 1247184 h 1353297"/>
              <a:gd name="connsiteX83" fmla="*/ 4788036 w 10678681"/>
              <a:gd name="connsiteY83" fmla="*/ 1238182 h 1353297"/>
              <a:gd name="connsiteX84" fmla="*/ 4747555 w 10678681"/>
              <a:gd name="connsiteY84" fmla="*/ 1252768 h 1353297"/>
              <a:gd name="connsiteX85" fmla="*/ 4679644 w 10678681"/>
              <a:gd name="connsiteY85" fmla="*/ 1276603 h 1353297"/>
              <a:gd name="connsiteX86" fmla="*/ 4632222 w 10678681"/>
              <a:gd name="connsiteY86" fmla="*/ 1318360 h 1353297"/>
              <a:gd name="connsiteX87" fmla="*/ 4617358 w 10678681"/>
              <a:gd name="connsiteY87" fmla="*/ 1327690 h 1353297"/>
              <a:gd name="connsiteX88" fmla="*/ 4589102 w 10678681"/>
              <a:gd name="connsiteY88" fmla="*/ 1321223 h 1353297"/>
              <a:gd name="connsiteX89" fmla="*/ 4578184 w 10678681"/>
              <a:gd name="connsiteY89" fmla="*/ 1326745 h 1353297"/>
              <a:gd name="connsiteX90" fmla="*/ 4574270 w 10678681"/>
              <a:gd name="connsiteY90" fmla="*/ 1325878 h 1353297"/>
              <a:gd name="connsiteX91" fmla="*/ 4564919 w 10678681"/>
              <a:gd name="connsiteY91" fmla="*/ 1325507 h 1353297"/>
              <a:gd name="connsiteX92" fmla="*/ 4566586 w 10678681"/>
              <a:gd name="connsiteY92" fmla="*/ 1316963 h 1353297"/>
              <a:gd name="connsiteX93" fmla="*/ 4556303 w 10678681"/>
              <a:gd name="connsiteY93" fmla="*/ 1300262 h 1353297"/>
              <a:gd name="connsiteX94" fmla="*/ 4502358 w 10678681"/>
              <a:gd name="connsiteY94" fmla="*/ 1302558 h 1353297"/>
              <a:gd name="connsiteX95" fmla="*/ 4498919 w 10678681"/>
              <a:gd name="connsiteY95" fmla="*/ 1312115 h 1353297"/>
              <a:gd name="connsiteX96" fmla="*/ 4492075 w 10678681"/>
              <a:gd name="connsiteY96" fmla="*/ 1313357 h 1353297"/>
              <a:gd name="connsiteX97" fmla="*/ 4487466 w 10678681"/>
              <a:gd name="connsiteY97" fmla="*/ 1304102 h 1353297"/>
              <a:gd name="connsiteX98" fmla="*/ 4398292 w 10678681"/>
              <a:gd name="connsiteY98" fmla="*/ 1278410 h 1353297"/>
              <a:gd name="connsiteX99" fmla="*/ 4306088 w 10678681"/>
              <a:gd name="connsiteY99" fmla="*/ 1282512 h 1353297"/>
              <a:gd name="connsiteX100" fmla="*/ 4188995 w 10678681"/>
              <a:gd name="connsiteY100" fmla="*/ 1296718 h 1353297"/>
              <a:gd name="connsiteX101" fmla="*/ 4136582 w 10678681"/>
              <a:gd name="connsiteY101" fmla="*/ 1287687 h 1353297"/>
              <a:gd name="connsiteX102" fmla="*/ 4064614 w 10678681"/>
              <a:gd name="connsiteY102" fmla="*/ 1296118 h 1353297"/>
              <a:gd name="connsiteX103" fmla="*/ 3906561 w 10678681"/>
              <a:gd name="connsiteY103" fmla="*/ 1352435 h 1353297"/>
              <a:gd name="connsiteX104" fmla="*/ 3787890 w 10678681"/>
              <a:gd name="connsiteY104" fmla="*/ 1352442 h 1353297"/>
              <a:gd name="connsiteX105" fmla="*/ 3745993 w 10678681"/>
              <a:gd name="connsiteY105" fmla="*/ 1342630 h 1353297"/>
              <a:gd name="connsiteX106" fmla="*/ 3675785 w 10678681"/>
              <a:gd name="connsiteY106" fmla="*/ 1326802 h 1353297"/>
              <a:gd name="connsiteX107" fmla="*/ 3623856 w 10678681"/>
              <a:gd name="connsiteY107" fmla="*/ 1290804 h 1353297"/>
              <a:gd name="connsiteX108" fmla="*/ 3564933 w 10678681"/>
              <a:gd name="connsiteY108" fmla="*/ 1287147 h 1353297"/>
              <a:gd name="connsiteX109" fmla="*/ 3550537 w 10678681"/>
              <a:gd name="connsiteY109" fmla="*/ 1317552 h 1353297"/>
              <a:gd name="connsiteX110" fmla="*/ 3487736 w 10678681"/>
              <a:gd name="connsiteY110" fmla="*/ 1303493 h 1353297"/>
              <a:gd name="connsiteX111" fmla="*/ 3392548 w 10678681"/>
              <a:gd name="connsiteY111" fmla="*/ 1278741 h 1353297"/>
              <a:gd name="connsiteX112" fmla="*/ 3337466 w 10678681"/>
              <a:gd name="connsiteY112" fmla="*/ 1272537 h 1353297"/>
              <a:gd name="connsiteX113" fmla="*/ 3187206 w 10678681"/>
              <a:gd name="connsiteY113" fmla="*/ 1246821 h 1353297"/>
              <a:gd name="connsiteX114" fmla="*/ 3036856 w 10678681"/>
              <a:gd name="connsiteY114" fmla="*/ 1214383 h 1353297"/>
              <a:gd name="connsiteX115" fmla="*/ 2824973 w 10678681"/>
              <a:gd name="connsiteY115" fmla="*/ 1134864 h 1353297"/>
              <a:gd name="connsiteX116" fmla="*/ 2804398 w 10678681"/>
              <a:gd name="connsiteY116" fmla="*/ 1125556 h 1353297"/>
              <a:gd name="connsiteX117" fmla="*/ 2775396 w 10678681"/>
              <a:gd name="connsiteY117" fmla="*/ 1130148 h 1353297"/>
              <a:gd name="connsiteX118" fmla="*/ 2659096 w 10678681"/>
              <a:gd name="connsiteY118" fmla="*/ 1150294 h 1353297"/>
              <a:gd name="connsiteX119" fmla="*/ 2567088 w 10678681"/>
              <a:gd name="connsiteY119" fmla="*/ 1181781 h 1353297"/>
              <a:gd name="connsiteX120" fmla="*/ 2454501 w 10678681"/>
              <a:gd name="connsiteY120" fmla="*/ 1155455 h 1353297"/>
              <a:gd name="connsiteX121" fmla="*/ 2385161 w 10678681"/>
              <a:gd name="connsiteY121" fmla="*/ 1161312 h 1353297"/>
              <a:gd name="connsiteX122" fmla="*/ 2273361 w 10678681"/>
              <a:gd name="connsiteY122" fmla="*/ 1134090 h 1353297"/>
              <a:gd name="connsiteX123" fmla="*/ 2132003 w 10678681"/>
              <a:gd name="connsiteY123" fmla="*/ 1139225 h 1353297"/>
              <a:gd name="connsiteX124" fmla="*/ 2052449 w 10678681"/>
              <a:gd name="connsiteY124" fmla="*/ 1109687 h 1353297"/>
              <a:gd name="connsiteX125" fmla="*/ 2010157 w 10678681"/>
              <a:gd name="connsiteY125" fmla="*/ 1152767 h 1353297"/>
              <a:gd name="connsiteX126" fmla="*/ 1901837 w 10678681"/>
              <a:gd name="connsiteY126" fmla="*/ 1221762 h 1353297"/>
              <a:gd name="connsiteX127" fmla="*/ 1836762 w 10678681"/>
              <a:gd name="connsiteY127" fmla="*/ 1237387 h 1353297"/>
              <a:gd name="connsiteX128" fmla="*/ 1735877 w 10678681"/>
              <a:gd name="connsiteY128" fmla="*/ 1246527 h 1353297"/>
              <a:gd name="connsiteX129" fmla="*/ 1705069 w 10678681"/>
              <a:gd name="connsiteY129" fmla="*/ 1251989 h 1353297"/>
              <a:gd name="connsiteX130" fmla="*/ 1408915 w 10678681"/>
              <a:gd name="connsiteY130" fmla="*/ 1268017 h 1353297"/>
              <a:gd name="connsiteX131" fmla="*/ 1220734 w 10678681"/>
              <a:gd name="connsiteY131" fmla="*/ 1257811 h 1353297"/>
              <a:gd name="connsiteX132" fmla="*/ 1021737 w 10678681"/>
              <a:gd name="connsiteY132" fmla="*/ 1238739 h 1353297"/>
              <a:gd name="connsiteX133" fmla="*/ 959820 w 10678681"/>
              <a:gd name="connsiteY133" fmla="*/ 1275863 h 1353297"/>
              <a:gd name="connsiteX134" fmla="*/ 929137 w 10678681"/>
              <a:gd name="connsiteY134" fmla="*/ 1273957 h 1353297"/>
              <a:gd name="connsiteX135" fmla="*/ 878849 w 10678681"/>
              <a:gd name="connsiteY135" fmla="*/ 1266740 h 1353297"/>
              <a:gd name="connsiteX136" fmla="*/ 800667 w 10678681"/>
              <a:gd name="connsiteY136" fmla="*/ 1282041 h 1353297"/>
              <a:gd name="connsiteX137" fmla="*/ 644906 w 10678681"/>
              <a:gd name="connsiteY137" fmla="*/ 1273685 h 1353297"/>
              <a:gd name="connsiteX138" fmla="*/ 379869 w 10678681"/>
              <a:gd name="connsiteY138" fmla="*/ 1339165 h 1353297"/>
              <a:gd name="connsiteX139" fmla="*/ 137696 w 10678681"/>
              <a:gd name="connsiteY139" fmla="*/ 1319217 h 1353297"/>
              <a:gd name="connsiteX140" fmla="*/ 54250 w 10678681"/>
              <a:gd name="connsiteY140" fmla="*/ 1315838 h 1353297"/>
              <a:gd name="connsiteX141" fmla="*/ 28042 w 10678681"/>
              <a:gd name="connsiteY141" fmla="*/ 1297822 h 1353297"/>
              <a:gd name="connsiteX142" fmla="*/ 0 w 10678681"/>
              <a:gd name="connsiteY142" fmla="*/ 1294612 h 1353297"/>
              <a:gd name="connsiteX143" fmla="*/ 0 w 10678681"/>
              <a:gd name="connsiteY143" fmla="*/ 0 h 1353297"/>
              <a:gd name="connsiteX0" fmla="*/ 0 w 10678681"/>
              <a:gd name="connsiteY0" fmla="*/ 0 h 1353297"/>
              <a:gd name="connsiteX1" fmla="*/ 10678681 w 10678681"/>
              <a:gd name="connsiteY1" fmla="*/ 0 h 1353297"/>
              <a:gd name="connsiteX2" fmla="*/ 10666019 w 10678681"/>
              <a:gd name="connsiteY2" fmla="*/ 7876 h 1353297"/>
              <a:gd name="connsiteX3" fmla="*/ 10632825 w 10678681"/>
              <a:gd name="connsiteY3" fmla="*/ 32153 h 1353297"/>
              <a:gd name="connsiteX4" fmla="*/ 10510605 w 10678681"/>
              <a:gd name="connsiteY4" fmla="*/ 30449 h 1353297"/>
              <a:gd name="connsiteX5" fmla="*/ 10456989 w 10678681"/>
              <a:gd name="connsiteY5" fmla="*/ 979 h 1353297"/>
              <a:gd name="connsiteX6" fmla="*/ 10438642 w 10678681"/>
              <a:gd name="connsiteY6" fmla="*/ 1524 h 1353297"/>
              <a:gd name="connsiteX7" fmla="*/ 10407146 w 10678681"/>
              <a:gd name="connsiteY7" fmla="*/ 43659 h 1353297"/>
              <a:gd name="connsiteX8" fmla="*/ 10357996 w 10678681"/>
              <a:gd name="connsiteY8" fmla="*/ 50836 h 1353297"/>
              <a:gd name="connsiteX9" fmla="*/ 10306667 w 10678681"/>
              <a:gd name="connsiteY9" fmla="*/ 109739 h 1353297"/>
              <a:gd name="connsiteX10" fmla="*/ 10115334 w 10678681"/>
              <a:gd name="connsiteY10" fmla="*/ 155658 h 1353297"/>
              <a:gd name="connsiteX11" fmla="*/ 10068157 w 10678681"/>
              <a:gd name="connsiteY11" fmla="*/ 215673 h 1353297"/>
              <a:gd name="connsiteX12" fmla="*/ 10045431 w 10678681"/>
              <a:gd name="connsiteY12" fmla="*/ 229568 h 1353297"/>
              <a:gd name="connsiteX13" fmla="*/ 10013265 w 10678681"/>
              <a:gd name="connsiteY13" fmla="*/ 284757 h 1353297"/>
              <a:gd name="connsiteX14" fmla="*/ 9862496 w 10678681"/>
              <a:gd name="connsiteY14" fmla="*/ 223033 h 1353297"/>
              <a:gd name="connsiteX15" fmla="*/ 9679638 w 10678681"/>
              <a:gd name="connsiteY15" fmla="*/ 277462 h 1353297"/>
              <a:gd name="connsiteX16" fmla="*/ 9498347 w 10678681"/>
              <a:gd name="connsiteY16" fmla="*/ 244723 h 1353297"/>
              <a:gd name="connsiteX17" fmla="*/ 9399702 w 10678681"/>
              <a:gd name="connsiteY17" fmla="*/ 276316 h 1353297"/>
              <a:gd name="connsiteX18" fmla="*/ 9378439 w 10678681"/>
              <a:gd name="connsiteY18" fmla="*/ 326244 h 1353297"/>
              <a:gd name="connsiteX19" fmla="*/ 9121744 w 10678681"/>
              <a:gd name="connsiteY19" fmla="*/ 365177 h 1353297"/>
              <a:gd name="connsiteX20" fmla="*/ 9061654 w 10678681"/>
              <a:gd name="connsiteY20" fmla="*/ 393730 h 1353297"/>
              <a:gd name="connsiteX21" fmla="*/ 8997577 w 10678681"/>
              <a:gd name="connsiteY21" fmla="*/ 380865 h 1353297"/>
              <a:gd name="connsiteX22" fmla="*/ 8907968 w 10678681"/>
              <a:gd name="connsiteY22" fmla="*/ 447345 h 1353297"/>
              <a:gd name="connsiteX23" fmla="*/ 8764163 w 10678681"/>
              <a:gd name="connsiteY23" fmla="*/ 471000 h 1353297"/>
              <a:gd name="connsiteX24" fmla="*/ 8680155 w 10678681"/>
              <a:gd name="connsiteY24" fmla="*/ 492404 h 1353297"/>
              <a:gd name="connsiteX25" fmla="*/ 8651436 w 10678681"/>
              <a:gd name="connsiteY25" fmla="*/ 511923 h 1353297"/>
              <a:gd name="connsiteX26" fmla="*/ 8609185 w 10678681"/>
              <a:gd name="connsiteY26" fmla="*/ 531525 h 1353297"/>
              <a:gd name="connsiteX27" fmla="*/ 8537091 w 10678681"/>
              <a:gd name="connsiteY27" fmla="*/ 574933 h 1353297"/>
              <a:gd name="connsiteX28" fmla="*/ 8435931 w 10678681"/>
              <a:gd name="connsiteY28" fmla="*/ 617926 h 1353297"/>
              <a:gd name="connsiteX29" fmla="*/ 8348623 w 10678681"/>
              <a:gd name="connsiteY29" fmla="*/ 600607 h 1353297"/>
              <a:gd name="connsiteX30" fmla="*/ 8344233 w 10678681"/>
              <a:gd name="connsiteY30" fmla="*/ 610922 h 1353297"/>
              <a:gd name="connsiteX31" fmla="*/ 8290622 w 10678681"/>
              <a:gd name="connsiteY31" fmla="*/ 622687 h 1353297"/>
              <a:gd name="connsiteX32" fmla="*/ 8086698 w 10678681"/>
              <a:gd name="connsiteY32" fmla="*/ 605185 h 1353297"/>
              <a:gd name="connsiteX33" fmla="*/ 7982378 w 10678681"/>
              <a:gd name="connsiteY33" fmla="*/ 629799 h 1353297"/>
              <a:gd name="connsiteX34" fmla="*/ 7947952 w 10678681"/>
              <a:gd name="connsiteY34" fmla="*/ 648003 h 1353297"/>
              <a:gd name="connsiteX35" fmla="*/ 7890112 w 10678681"/>
              <a:gd name="connsiteY35" fmla="*/ 677915 h 1353297"/>
              <a:gd name="connsiteX36" fmla="*/ 7853284 w 10678681"/>
              <a:gd name="connsiteY36" fmla="*/ 723588 h 1353297"/>
              <a:gd name="connsiteX37" fmla="*/ 7802383 w 10678681"/>
              <a:gd name="connsiteY37" fmla="*/ 739359 h 1353297"/>
              <a:gd name="connsiteX38" fmla="*/ 7730518 w 10678681"/>
              <a:gd name="connsiteY38" fmla="*/ 739526 h 1353297"/>
              <a:gd name="connsiteX39" fmla="*/ 7652907 w 10678681"/>
              <a:gd name="connsiteY39" fmla="*/ 783273 h 1353297"/>
              <a:gd name="connsiteX40" fmla="*/ 7606008 w 10678681"/>
              <a:gd name="connsiteY40" fmla="*/ 800717 h 1353297"/>
              <a:gd name="connsiteX41" fmla="*/ 7480223 w 10678681"/>
              <a:gd name="connsiteY41" fmla="*/ 856821 h 1353297"/>
              <a:gd name="connsiteX42" fmla="*/ 7356005 w 10678681"/>
              <a:gd name="connsiteY42" fmla="*/ 919462 h 1353297"/>
              <a:gd name="connsiteX43" fmla="*/ 7305396 w 10678681"/>
              <a:gd name="connsiteY43" fmla="*/ 986228 h 1353297"/>
              <a:gd name="connsiteX44" fmla="*/ 7266251 w 10678681"/>
              <a:gd name="connsiteY44" fmla="*/ 967864 h 1353297"/>
              <a:gd name="connsiteX45" fmla="*/ 7269396 w 10678681"/>
              <a:gd name="connsiteY45" fmla="*/ 989282 h 1353297"/>
              <a:gd name="connsiteX46" fmla="*/ 7258094 w 10678681"/>
              <a:gd name="connsiteY46" fmla="*/ 990679 h 1353297"/>
              <a:gd name="connsiteX47" fmla="*/ 7257893 w 10678681"/>
              <a:gd name="connsiteY47" fmla="*/ 991204 h 1353297"/>
              <a:gd name="connsiteX48" fmla="*/ 7247153 w 10678681"/>
              <a:gd name="connsiteY48" fmla="*/ 991550 h 1353297"/>
              <a:gd name="connsiteX49" fmla="*/ 7193612 w 10678681"/>
              <a:gd name="connsiteY49" fmla="*/ 987042 h 1353297"/>
              <a:gd name="connsiteX50" fmla="*/ 7132632 w 10678681"/>
              <a:gd name="connsiteY50" fmla="*/ 1042036 h 1353297"/>
              <a:gd name="connsiteX51" fmla="*/ 7105610 w 10678681"/>
              <a:gd name="connsiteY51" fmla="*/ 1053537 h 1353297"/>
              <a:gd name="connsiteX52" fmla="*/ 7069148 w 10678681"/>
              <a:gd name="connsiteY52" fmla="*/ 1047163 h 1353297"/>
              <a:gd name="connsiteX53" fmla="*/ 7039634 w 10678681"/>
              <a:gd name="connsiteY53" fmla="*/ 1059971 h 1353297"/>
              <a:gd name="connsiteX54" fmla="*/ 7033445 w 10678681"/>
              <a:gd name="connsiteY54" fmla="*/ 1063314 h 1353297"/>
              <a:gd name="connsiteX55" fmla="*/ 6999157 w 10678681"/>
              <a:gd name="connsiteY55" fmla="*/ 1055282 h 1353297"/>
              <a:gd name="connsiteX56" fmla="*/ 6981874 w 10678681"/>
              <a:gd name="connsiteY56" fmla="*/ 1053827 h 1353297"/>
              <a:gd name="connsiteX57" fmla="*/ 6976102 w 10678681"/>
              <a:gd name="connsiteY57" fmla="*/ 1047854 h 1353297"/>
              <a:gd name="connsiteX58" fmla="*/ 6951040 w 10678681"/>
              <a:gd name="connsiteY58" fmla="*/ 1048531 h 1353297"/>
              <a:gd name="connsiteX59" fmla="*/ 6948497 w 10678681"/>
              <a:gd name="connsiteY59" fmla="*/ 1050706 h 1353297"/>
              <a:gd name="connsiteX60" fmla="*/ 6926582 w 10678681"/>
              <a:gd name="connsiteY60" fmla="*/ 1043462 h 1353297"/>
              <a:gd name="connsiteX61" fmla="*/ 6833743 w 10678681"/>
              <a:gd name="connsiteY61" fmla="*/ 1027960 h 1353297"/>
              <a:gd name="connsiteX62" fmla="*/ 6687090 w 10678681"/>
              <a:gd name="connsiteY62" fmla="*/ 1063250 h 1353297"/>
              <a:gd name="connsiteX63" fmla="*/ 6437450 w 10678681"/>
              <a:gd name="connsiteY63" fmla="*/ 1101075 h 1353297"/>
              <a:gd name="connsiteX64" fmla="*/ 6327795 w 10678681"/>
              <a:gd name="connsiteY64" fmla="*/ 1088142 h 1353297"/>
              <a:gd name="connsiteX65" fmla="*/ 6136549 w 10678681"/>
              <a:gd name="connsiteY65" fmla="*/ 1100268 h 1353297"/>
              <a:gd name="connsiteX66" fmla="*/ 6004655 w 10678681"/>
              <a:gd name="connsiteY66" fmla="*/ 1114946 h 1353297"/>
              <a:gd name="connsiteX67" fmla="*/ 5936643 w 10678681"/>
              <a:gd name="connsiteY67" fmla="*/ 1095428 h 1353297"/>
              <a:gd name="connsiteX68" fmla="*/ 5912484 w 10678681"/>
              <a:gd name="connsiteY68" fmla="*/ 1112624 h 1353297"/>
              <a:gd name="connsiteX69" fmla="*/ 5908387 w 10678681"/>
              <a:gd name="connsiteY69" fmla="*/ 1116018 h 1353297"/>
              <a:gd name="connsiteX70" fmla="*/ 5890495 w 10678681"/>
              <a:gd name="connsiteY70" fmla="*/ 1120268 h 1353297"/>
              <a:gd name="connsiteX71" fmla="*/ 5887318 w 10678681"/>
              <a:gd name="connsiteY71" fmla="*/ 1133134 h 1353297"/>
              <a:gd name="connsiteX72" fmla="*/ 5861726 w 10678681"/>
              <a:gd name="connsiteY72" fmla="*/ 1147891 h 1353297"/>
              <a:gd name="connsiteX73" fmla="*/ 5805823 w 10678681"/>
              <a:gd name="connsiteY73" fmla="*/ 1152457 h 1353297"/>
              <a:gd name="connsiteX74" fmla="*/ 5689841 w 10678681"/>
              <a:gd name="connsiteY74" fmla="*/ 1176232 h 1353297"/>
              <a:gd name="connsiteX75" fmla="*/ 5605119 w 10678681"/>
              <a:gd name="connsiteY75" fmla="*/ 1190202 h 1353297"/>
              <a:gd name="connsiteX76" fmla="*/ 5488513 w 10678681"/>
              <a:gd name="connsiteY76" fmla="*/ 1205367 h 1353297"/>
              <a:gd name="connsiteX77" fmla="*/ 5402905 w 10678681"/>
              <a:gd name="connsiteY77" fmla="*/ 1241191 h 1353297"/>
              <a:gd name="connsiteX78" fmla="*/ 5285593 w 10678681"/>
              <a:gd name="connsiteY78" fmla="*/ 1273569 h 1353297"/>
              <a:gd name="connsiteX79" fmla="*/ 5192893 w 10678681"/>
              <a:gd name="connsiteY79" fmla="*/ 1247188 h 1353297"/>
              <a:gd name="connsiteX80" fmla="*/ 5186475 w 10678681"/>
              <a:gd name="connsiteY80" fmla="*/ 1257028 h 1353297"/>
              <a:gd name="connsiteX81" fmla="*/ 5126038 w 10678681"/>
              <a:gd name="connsiteY81" fmla="*/ 1263189 h 1353297"/>
              <a:gd name="connsiteX82" fmla="*/ 4894688 w 10678681"/>
              <a:gd name="connsiteY82" fmla="*/ 1247184 h 1353297"/>
              <a:gd name="connsiteX83" fmla="*/ 4788036 w 10678681"/>
              <a:gd name="connsiteY83" fmla="*/ 1238182 h 1353297"/>
              <a:gd name="connsiteX84" fmla="*/ 4747555 w 10678681"/>
              <a:gd name="connsiteY84" fmla="*/ 1252768 h 1353297"/>
              <a:gd name="connsiteX85" fmla="*/ 4679644 w 10678681"/>
              <a:gd name="connsiteY85" fmla="*/ 1276603 h 1353297"/>
              <a:gd name="connsiteX86" fmla="*/ 4632222 w 10678681"/>
              <a:gd name="connsiteY86" fmla="*/ 1318360 h 1353297"/>
              <a:gd name="connsiteX87" fmla="*/ 4617358 w 10678681"/>
              <a:gd name="connsiteY87" fmla="*/ 1327690 h 1353297"/>
              <a:gd name="connsiteX88" fmla="*/ 4589102 w 10678681"/>
              <a:gd name="connsiteY88" fmla="*/ 1321223 h 1353297"/>
              <a:gd name="connsiteX89" fmla="*/ 4578184 w 10678681"/>
              <a:gd name="connsiteY89" fmla="*/ 1326745 h 1353297"/>
              <a:gd name="connsiteX90" fmla="*/ 4574270 w 10678681"/>
              <a:gd name="connsiteY90" fmla="*/ 1325878 h 1353297"/>
              <a:gd name="connsiteX91" fmla="*/ 4564919 w 10678681"/>
              <a:gd name="connsiteY91" fmla="*/ 1325507 h 1353297"/>
              <a:gd name="connsiteX92" fmla="*/ 4566586 w 10678681"/>
              <a:gd name="connsiteY92" fmla="*/ 1316963 h 1353297"/>
              <a:gd name="connsiteX93" fmla="*/ 4556303 w 10678681"/>
              <a:gd name="connsiteY93" fmla="*/ 1300262 h 1353297"/>
              <a:gd name="connsiteX94" fmla="*/ 4502358 w 10678681"/>
              <a:gd name="connsiteY94" fmla="*/ 1302558 h 1353297"/>
              <a:gd name="connsiteX95" fmla="*/ 4498919 w 10678681"/>
              <a:gd name="connsiteY95" fmla="*/ 1312115 h 1353297"/>
              <a:gd name="connsiteX96" fmla="*/ 4492075 w 10678681"/>
              <a:gd name="connsiteY96" fmla="*/ 1313357 h 1353297"/>
              <a:gd name="connsiteX97" fmla="*/ 4487466 w 10678681"/>
              <a:gd name="connsiteY97" fmla="*/ 1304102 h 1353297"/>
              <a:gd name="connsiteX98" fmla="*/ 4398292 w 10678681"/>
              <a:gd name="connsiteY98" fmla="*/ 1278410 h 1353297"/>
              <a:gd name="connsiteX99" fmla="*/ 4306088 w 10678681"/>
              <a:gd name="connsiteY99" fmla="*/ 1282512 h 1353297"/>
              <a:gd name="connsiteX100" fmla="*/ 4188995 w 10678681"/>
              <a:gd name="connsiteY100" fmla="*/ 1296718 h 1353297"/>
              <a:gd name="connsiteX101" fmla="*/ 4136582 w 10678681"/>
              <a:gd name="connsiteY101" fmla="*/ 1287687 h 1353297"/>
              <a:gd name="connsiteX102" fmla="*/ 4064614 w 10678681"/>
              <a:gd name="connsiteY102" fmla="*/ 1296118 h 1353297"/>
              <a:gd name="connsiteX103" fmla="*/ 3906561 w 10678681"/>
              <a:gd name="connsiteY103" fmla="*/ 1352435 h 1353297"/>
              <a:gd name="connsiteX104" fmla="*/ 3787890 w 10678681"/>
              <a:gd name="connsiteY104" fmla="*/ 1352442 h 1353297"/>
              <a:gd name="connsiteX105" fmla="*/ 3745993 w 10678681"/>
              <a:gd name="connsiteY105" fmla="*/ 1342630 h 1353297"/>
              <a:gd name="connsiteX106" fmla="*/ 3675785 w 10678681"/>
              <a:gd name="connsiteY106" fmla="*/ 1326802 h 1353297"/>
              <a:gd name="connsiteX107" fmla="*/ 3623856 w 10678681"/>
              <a:gd name="connsiteY107" fmla="*/ 1290804 h 1353297"/>
              <a:gd name="connsiteX108" fmla="*/ 3564933 w 10678681"/>
              <a:gd name="connsiteY108" fmla="*/ 1287147 h 1353297"/>
              <a:gd name="connsiteX109" fmla="*/ 3550537 w 10678681"/>
              <a:gd name="connsiteY109" fmla="*/ 1317552 h 1353297"/>
              <a:gd name="connsiteX110" fmla="*/ 3487736 w 10678681"/>
              <a:gd name="connsiteY110" fmla="*/ 1303493 h 1353297"/>
              <a:gd name="connsiteX111" fmla="*/ 3392548 w 10678681"/>
              <a:gd name="connsiteY111" fmla="*/ 1278741 h 1353297"/>
              <a:gd name="connsiteX112" fmla="*/ 3337466 w 10678681"/>
              <a:gd name="connsiteY112" fmla="*/ 1272537 h 1353297"/>
              <a:gd name="connsiteX113" fmla="*/ 3187206 w 10678681"/>
              <a:gd name="connsiteY113" fmla="*/ 1246821 h 1353297"/>
              <a:gd name="connsiteX114" fmla="*/ 3036856 w 10678681"/>
              <a:gd name="connsiteY114" fmla="*/ 1214383 h 1353297"/>
              <a:gd name="connsiteX115" fmla="*/ 2824973 w 10678681"/>
              <a:gd name="connsiteY115" fmla="*/ 1134864 h 1353297"/>
              <a:gd name="connsiteX116" fmla="*/ 2804398 w 10678681"/>
              <a:gd name="connsiteY116" fmla="*/ 1125556 h 1353297"/>
              <a:gd name="connsiteX117" fmla="*/ 2775396 w 10678681"/>
              <a:gd name="connsiteY117" fmla="*/ 1130148 h 1353297"/>
              <a:gd name="connsiteX118" fmla="*/ 2659096 w 10678681"/>
              <a:gd name="connsiteY118" fmla="*/ 1150294 h 1353297"/>
              <a:gd name="connsiteX119" fmla="*/ 2567088 w 10678681"/>
              <a:gd name="connsiteY119" fmla="*/ 1181781 h 1353297"/>
              <a:gd name="connsiteX120" fmla="*/ 2454501 w 10678681"/>
              <a:gd name="connsiteY120" fmla="*/ 1155455 h 1353297"/>
              <a:gd name="connsiteX121" fmla="*/ 2385161 w 10678681"/>
              <a:gd name="connsiteY121" fmla="*/ 1161312 h 1353297"/>
              <a:gd name="connsiteX122" fmla="*/ 2273361 w 10678681"/>
              <a:gd name="connsiteY122" fmla="*/ 1134090 h 1353297"/>
              <a:gd name="connsiteX123" fmla="*/ 2132003 w 10678681"/>
              <a:gd name="connsiteY123" fmla="*/ 1139225 h 1353297"/>
              <a:gd name="connsiteX124" fmla="*/ 2052449 w 10678681"/>
              <a:gd name="connsiteY124" fmla="*/ 1109687 h 1353297"/>
              <a:gd name="connsiteX125" fmla="*/ 2010157 w 10678681"/>
              <a:gd name="connsiteY125" fmla="*/ 1152767 h 1353297"/>
              <a:gd name="connsiteX126" fmla="*/ 1901837 w 10678681"/>
              <a:gd name="connsiteY126" fmla="*/ 1221762 h 1353297"/>
              <a:gd name="connsiteX127" fmla="*/ 1836762 w 10678681"/>
              <a:gd name="connsiteY127" fmla="*/ 1237387 h 1353297"/>
              <a:gd name="connsiteX128" fmla="*/ 1735877 w 10678681"/>
              <a:gd name="connsiteY128" fmla="*/ 1246527 h 1353297"/>
              <a:gd name="connsiteX129" fmla="*/ 1705069 w 10678681"/>
              <a:gd name="connsiteY129" fmla="*/ 1251989 h 1353297"/>
              <a:gd name="connsiteX130" fmla="*/ 1307888 w 10678681"/>
              <a:gd name="connsiteY130" fmla="*/ 1283156 h 1353297"/>
              <a:gd name="connsiteX131" fmla="*/ 1220734 w 10678681"/>
              <a:gd name="connsiteY131" fmla="*/ 1257811 h 1353297"/>
              <a:gd name="connsiteX132" fmla="*/ 1021737 w 10678681"/>
              <a:gd name="connsiteY132" fmla="*/ 1238739 h 1353297"/>
              <a:gd name="connsiteX133" fmla="*/ 959820 w 10678681"/>
              <a:gd name="connsiteY133" fmla="*/ 1275863 h 1353297"/>
              <a:gd name="connsiteX134" fmla="*/ 929137 w 10678681"/>
              <a:gd name="connsiteY134" fmla="*/ 1273957 h 1353297"/>
              <a:gd name="connsiteX135" fmla="*/ 878849 w 10678681"/>
              <a:gd name="connsiteY135" fmla="*/ 1266740 h 1353297"/>
              <a:gd name="connsiteX136" fmla="*/ 800667 w 10678681"/>
              <a:gd name="connsiteY136" fmla="*/ 1282041 h 1353297"/>
              <a:gd name="connsiteX137" fmla="*/ 644906 w 10678681"/>
              <a:gd name="connsiteY137" fmla="*/ 1273685 h 1353297"/>
              <a:gd name="connsiteX138" fmla="*/ 379869 w 10678681"/>
              <a:gd name="connsiteY138" fmla="*/ 1339165 h 1353297"/>
              <a:gd name="connsiteX139" fmla="*/ 137696 w 10678681"/>
              <a:gd name="connsiteY139" fmla="*/ 1319217 h 1353297"/>
              <a:gd name="connsiteX140" fmla="*/ 54250 w 10678681"/>
              <a:gd name="connsiteY140" fmla="*/ 1315838 h 1353297"/>
              <a:gd name="connsiteX141" fmla="*/ 28042 w 10678681"/>
              <a:gd name="connsiteY141" fmla="*/ 1297822 h 1353297"/>
              <a:gd name="connsiteX142" fmla="*/ 0 w 10678681"/>
              <a:gd name="connsiteY142" fmla="*/ 1294612 h 1353297"/>
              <a:gd name="connsiteX143" fmla="*/ 0 w 10678681"/>
              <a:gd name="connsiteY143" fmla="*/ 0 h 1353297"/>
              <a:gd name="connsiteX0" fmla="*/ 0 w 10678681"/>
              <a:gd name="connsiteY0" fmla="*/ 0 h 1353297"/>
              <a:gd name="connsiteX1" fmla="*/ 10678681 w 10678681"/>
              <a:gd name="connsiteY1" fmla="*/ 0 h 1353297"/>
              <a:gd name="connsiteX2" fmla="*/ 10666019 w 10678681"/>
              <a:gd name="connsiteY2" fmla="*/ 7876 h 1353297"/>
              <a:gd name="connsiteX3" fmla="*/ 10632825 w 10678681"/>
              <a:gd name="connsiteY3" fmla="*/ 32153 h 1353297"/>
              <a:gd name="connsiteX4" fmla="*/ 10510605 w 10678681"/>
              <a:gd name="connsiteY4" fmla="*/ 30449 h 1353297"/>
              <a:gd name="connsiteX5" fmla="*/ 10456989 w 10678681"/>
              <a:gd name="connsiteY5" fmla="*/ 979 h 1353297"/>
              <a:gd name="connsiteX6" fmla="*/ 10438642 w 10678681"/>
              <a:gd name="connsiteY6" fmla="*/ 1524 h 1353297"/>
              <a:gd name="connsiteX7" fmla="*/ 10407146 w 10678681"/>
              <a:gd name="connsiteY7" fmla="*/ 43659 h 1353297"/>
              <a:gd name="connsiteX8" fmla="*/ 10357996 w 10678681"/>
              <a:gd name="connsiteY8" fmla="*/ 50836 h 1353297"/>
              <a:gd name="connsiteX9" fmla="*/ 10306667 w 10678681"/>
              <a:gd name="connsiteY9" fmla="*/ 109739 h 1353297"/>
              <a:gd name="connsiteX10" fmla="*/ 10115334 w 10678681"/>
              <a:gd name="connsiteY10" fmla="*/ 155658 h 1353297"/>
              <a:gd name="connsiteX11" fmla="*/ 10068157 w 10678681"/>
              <a:gd name="connsiteY11" fmla="*/ 215673 h 1353297"/>
              <a:gd name="connsiteX12" fmla="*/ 10045431 w 10678681"/>
              <a:gd name="connsiteY12" fmla="*/ 229568 h 1353297"/>
              <a:gd name="connsiteX13" fmla="*/ 10013265 w 10678681"/>
              <a:gd name="connsiteY13" fmla="*/ 284757 h 1353297"/>
              <a:gd name="connsiteX14" fmla="*/ 9862496 w 10678681"/>
              <a:gd name="connsiteY14" fmla="*/ 223033 h 1353297"/>
              <a:gd name="connsiteX15" fmla="*/ 9679638 w 10678681"/>
              <a:gd name="connsiteY15" fmla="*/ 277462 h 1353297"/>
              <a:gd name="connsiteX16" fmla="*/ 9498347 w 10678681"/>
              <a:gd name="connsiteY16" fmla="*/ 244723 h 1353297"/>
              <a:gd name="connsiteX17" fmla="*/ 9399702 w 10678681"/>
              <a:gd name="connsiteY17" fmla="*/ 276316 h 1353297"/>
              <a:gd name="connsiteX18" fmla="*/ 9378439 w 10678681"/>
              <a:gd name="connsiteY18" fmla="*/ 326244 h 1353297"/>
              <a:gd name="connsiteX19" fmla="*/ 9121744 w 10678681"/>
              <a:gd name="connsiteY19" fmla="*/ 365177 h 1353297"/>
              <a:gd name="connsiteX20" fmla="*/ 9061654 w 10678681"/>
              <a:gd name="connsiteY20" fmla="*/ 393730 h 1353297"/>
              <a:gd name="connsiteX21" fmla="*/ 8997577 w 10678681"/>
              <a:gd name="connsiteY21" fmla="*/ 380865 h 1353297"/>
              <a:gd name="connsiteX22" fmla="*/ 8907968 w 10678681"/>
              <a:gd name="connsiteY22" fmla="*/ 447345 h 1353297"/>
              <a:gd name="connsiteX23" fmla="*/ 8764163 w 10678681"/>
              <a:gd name="connsiteY23" fmla="*/ 471000 h 1353297"/>
              <a:gd name="connsiteX24" fmla="*/ 8680155 w 10678681"/>
              <a:gd name="connsiteY24" fmla="*/ 492404 h 1353297"/>
              <a:gd name="connsiteX25" fmla="*/ 8651436 w 10678681"/>
              <a:gd name="connsiteY25" fmla="*/ 511923 h 1353297"/>
              <a:gd name="connsiteX26" fmla="*/ 8609185 w 10678681"/>
              <a:gd name="connsiteY26" fmla="*/ 531525 h 1353297"/>
              <a:gd name="connsiteX27" fmla="*/ 8537091 w 10678681"/>
              <a:gd name="connsiteY27" fmla="*/ 574933 h 1353297"/>
              <a:gd name="connsiteX28" fmla="*/ 8435931 w 10678681"/>
              <a:gd name="connsiteY28" fmla="*/ 617926 h 1353297"/>
              <a:gd name="connsiteX29" fmla="*/ 8348623 w 10678681"/>
              <a:gd name="connsiteY29" fmla="*/ 600607 h 1353297"/>
              <a:gd name="connsiteX30" fmla="*/ 8344233 w 10678681"/>
              <a:gd name="connsiteY30" fmla="*/ 610922 h 1353297"/>
              <a:gd name="connsiteX31" fmla="*/ 8290622 w 10678681"/>
              <a:gd name="connsiteY31" fmla="*/ 622687 h 1353297"/>
              <a:gd name="connsiteX32" fmla="*/ 8086698 w 10678681"/>
              <a:gd name="connsiteY32" fmla="*/ 605185 h 1353297"/>
              <a:gd name="connsiteX33" fmla="*/ 7982378 w 10678681"/>
              <a:gd name="connsiteY33" fmla="*/ 629799 h 1353297"/>
              <a:gd name="connsiteX34" fmla="*/ 7947952 w 10678681"/>
              <a:gd name="connsiteY34" fmla="*/ 648003 h 1353297"/>
              <a:gd name="connsiteX35" fmla="*/ 7890112 w 10678681"/>
              <a:gd name="connsiteY35" fmla="*/ 677915 h 1353297"/>
              <a:gd name="connsiteX36" fmla="*/ 7853284 w 10678681"/>
              <a:gd name="connsiteY36" fmla="*/ 723588 h 1353297"/>
              <a:gd name="connsiteX37" fmla="*/ 7802383 w 10678681"/>
              <a:gd name="connsiteY37" fmla="*/ 739359 h 1353297"/>
              <a:gd name="connsiteX38" fmla="*/ 7730518 w 10678681"/>
              <a:gd name="connsiteY38" fmla="*/ 739526 h 1353297"/>
              <a:gd name="connsiteX39" fmla="*/ 7652907 w 10678681"/>
              <a:gd name="connsiteY39" fmla="*/ 783273 h 1353297"/>
              <a:gd name="connsiteX40" fmla="*/ 7606008 w 10678681"/>
              <a:gd name="connsiteY40" fmla="*/ 800717 h 1353297"/>
              <a:gd name="connsiteX41" fmla="*/ 7480223 w 10678681"/>
              <a:gd name="connsiteY41" fmla="*/ 856821 h 1353297"/>
              <a:gd name="connsiteX42" fmla="*/ 7356005 w 10678681"/>
              <a:gd name="connsiteY42" fmla="*/ 919462 h 1353297"/>
              <a:gd name="connsiteX43" fmla="*/ 7305396 w 10678681"/>
              <a:gd name="connsiteY43" fmla="*/ 986228 h 1353297"/>
              <a:gd name="connsiteX44" fmla="*/ 7266251 w 10678681"/>
              <a:gd name="connsiteY44" fmla="*/ 967864 h 1353297"/>
              <a:gd name="connsiteX45" fmla="*/ 7269396 w 10678681"/>
              <a:gd name="connsiteY45" fmla="*/ 989282 h 1353297"/>
              <a:gd name="connsiteX46" fmla="*/ 7258094 w 10678681"/>
              <a:gd name="connsiteY46" fmla="*/ 990679 h 1353297"/>
              <a:gd name="connsiteX47" fmla="*/ 7257893 w 10678681"/>
              <a:gd name="connsiteY47" fmla="*/ 991204 h 1353297"/>
              <a:gd name="connsiteX48" fmla="*/ 7247153 w 10678681"/>
              <a:gd name="connsiteY48" fmla="*/ 991550 h 1353297"/>
              <a:gd name="connsiteX49" fmla="*/ 7193612 w 10678681"/>
              <a:gd name="connsiteY49" fmla="*/ 987042 h 1353297"/>
              <a:gd name="connsiteX50" fmla="*/ 7132632 w 10678681"/>
              <a:gd name="connsiteY50" fmla="*/ 1042036 h 1353297"/>
              <a:gd name="connsiteX51" fmla="*/ 7105610 w 10678681"/>
              <a:gd name="connsiteY51" fmla="*/ 1053537 h 1353297"/>
              <a:gd name="connsiteX52" fmla="*/ 7069148 w 10678681"/>
              <a:gd name="connsiteY52" fmla="*/ 1047163 h 1353297"/>
              <a:gd name="connsiteX53" fmla="*/ 7039634 w 10678681"/>
              <a:gd name="connsiteY53" fmla="*/ 1059971 h 1353297"/>
              <a:gd name="connsiteX54" fmla="*/ 7033445 w 10678681"/>
              <a:gd name="connsiteY54" fmla="*/ 1063314 h 1353297"/>
              <a:gd name="connsiteX55" fmla="*/ 6999157 w 10678681"/>
              <a:gd name="connsiteY55" fmla="*/ 1055282 h 1353297"/>
              <a:gd name="connsiteX56" fmla="*/ 6981874 w 10678681"/>
              <a:gd name="connsiteY56" fmla="*/ 1053827 h 1353297"/>
              <a:gd name="connsiteX57" fmla="*/ 6976102 w 10678681"/>
              <a:gd name="connsiteY57" fmla="*/ 1047854 h 1353297"/>
              <a:gd name="connsiteX58" fmla="*/ 6951040 w 10678681"/>
              <a:gd name="connsiteY58" fmla="*/ 1048531 h 1353297"/>
              <a:gd name="connsiteX59" fmla="*/ 6948497 w 10678681"/>
              <a:gd name="connsiteY59" fmla="*/ 1050706 h 1353297"/>
              <a:gd name="connsiteX60" fmla="*/ 6926582 w 10678681"/>
              <a:gd name="connsiteY60" fmla="*/ 1043462 h 1353297"/>
              <a:gd name="connsiteX61" fmla="*/ 6833743 w 10678681"/>
              <a:gd name="connsiteY61" fmla="*/ 1027960 h 1353297"/>
              <a:gd name="connsiteX62" fmla="*/ 6687090 w 10678681"/>
              <a:gd name="connsiteY62" fmla="*/ 1063250 h 1353297"/>
              <a:gd name="connsiteX63" fmla="*/ 6437450 w 10678681"/>
              <a:gd name="connsiteY63" fmla="*/ 1101075 h 1353297"/>
              <a:gd name="connsiteX64" fmla="*/ 6327795 w 10678681"/>
              <a:gd name="connsiteY64" fmla="*/ 1088142 h 1353297"/>
              <a:gd name="connsiteX65" fmla="*/ 6136549 w 10678681"/>
              <a:gd name="connsiteY65" fmla="*/ 1100268 h 1353297"/>
              <a:gd name="connsiteX66" fmla="*/ 6004655 w 10678681"/>
              <a:gd name="connsiteY66" fmla="*/ 1114946 h 1353297"/>
              <a:gd name="connsiteX67" fmla="*/ 5936643 w 10678681"/>
              <a:gd name="connsiteY67" fmla="*/ 1095428 h 1353297"/>
              <a:gd name="connsiteX68" fmla="*/ 5912484 w 10678681"/>
              <a:gd name="connsiteY68" fmla="*/ 1112624 h 1353297"/>
              <a:gd name="connsiteX69" fmla="*/ 5908387 w 10678681"/>
              <a:gd name="connsiteY69" fmla="*/ 1116018 h 1353297"/>
              <a:gd name="connsiteX70" fmla="*/ 5890495 w 10678681"/>
              <a:gd name="connsiteY70" fmla="*/ 1120268 h 1353297"/>
              <a:gd name="connsiteX71" fmla="*/ 5887318 w 10678681"/>
              <a:gd name="connsiteY71" fmla="*/ 1133134 h 1353297"/>
              <a:gd name="connsiteX72" fmla="*/ 5861726 w 10678681"/>
              <a:gd name="connsiteY72" fmla="*/ 1147891 h 1353297"/>
              <a:gd name="connsiteX73" fmla="*/ 5805823 w 10678681"/>
              <a:gd name="connsiteY73" fmla="*/ 1152457 h 1353297"/>
              <a:gd name="connsiteX74" fmla="*/ 5689841 w 10678681"/>
              <a:gd name="connsiteY74" fmla="*/ 1176232 h 1353297"/>
              <a:gd name="connsiteX75" fmla="*/ 5605119 w 10678681"/>
              <a:gd name="connsiteY75" fmla="*/ 1190202 h 1353297"/>
              <a:gd name="connsiteX76" fmla="*/ 5488513 w 10678681"/>
              <a:gd name="connsiteY76" fmla="*/ 1205367 h 1353297"/>
              <a:gd name="connsiteX77" fmla="*/ 5402905 w 10678681"/>
              <a:gd name="connsiteY77" fmla="*/ 1241191 h 1353297"/>
              <a:gd name="connsiteX78" fmla="*/ 5285593 w 10678681"/>
              <a:gd name="connsiteY78" fmla="*/ 1273569 h 1353297"/>
              <a:gd name="connsiteX79" fmla="*/ 5192893 w 10678681"/>
              <a:gd name="connsiteY79" fmla="*/ 1247188 h 1353297"/>
              <a:gd name="connsiteX80" fmla="*/ 5186475 w 10678681"/>
              <a:gd name="connsiteY80" fmla="*/ 1257028 h 1353297"/>
              <a:gd name="connsiteX81" fmla="*/ 5126038 w 10678681"/>
              <a:gd name="connsiteY81" fmla="*/ 1263189 h 1353297"/>
              <a:gd name="connsiteX82" fmla="*/ 4894688 w 10678681"/>
              <a:gd name="connsiteY82" fmla="*/ 1247184 h 1353297"/>
              <a:gd name="connsiteX83" fmla="*/ 4788036 w 10678681"/>
              <a:gd name="connsiteY83" fmla="*/ 1238182 h 1353297"/>
              <a:gd name="connsiteX84" fmla="*/ 4747555 w 10678681"/>
              <a:gd name="connsiteY84" fmla="*/ 1252768 h 1353297"/>
              <a:gd name="connsiteX85" fmla="*/ 4679644 w 10678681"/>
              <a:gd name="connsiteY85" fmla="*/ 1276603 h 1353297"/>
              <a:gd name="connsiteX86" fmla="*/ 4632222 w 10678681"/>
              <a:gd name="connsiteY86" fmla="*/ 1318360 h 1353297"/>
              <a:gd name="connsiteX87" fmla="*/ 4617358 w 10678681"/>
              <a:gd name="connsiteY87" fmla="*/ 1327690 h 1353297"/>
              <a:gd name="connsiteX88" fmla="*/ 4589102 w 10678681"/>
              <a:gd name="connsiteY88" fmla="*/ 1321223 h 1353297"/>
              <a:gd name="connsiteX89" fmla="*/ 4578184 w 10678681"/>
              <a:gd name="connsiteY89" fmla="*/ 1326745 h 1353297"/>
              <a:gd name="connsiteX90" fmla="*/ 4574270 w 10678681"/>
              <a:gd name="connsiteY90" fmla="*/ 1325878 h 1353297"/>
              <a:gd name="connsiteX91" fmla="*/ 4564919 w 10678681"/>
              <a:gd name="connsiteY91" fmla="*/ 1325507 h 1353297"/>
              <a:gd name="connsiteX92" fmla="*/ 4566586 w 10678681"/>
              <a:gd name="connsiteY92" fmla="*/ 1316963 h 1353297"/>
              <a:gd name="connsiteX93" fmla="*/ 4556303 w 10678681"/>
              <a:gd name="connsiteY93" fmla="*/ 1300262 h 1353297"/>
              <a:gd name="connsiteX94" fmla="*/ 4502358 w 10678681"/>
              <a:gd name="connsiteY94" fmla="*/ 1302558 h 1353297"/>
              <a:gd name="connsiteX95" fmla="*/ 4498919 w 10678681"/>
              <a:gd name="connsiteY95" fmla="*/ 1312115 h 1353297"/>
              <a:gd name="connsiteX96" fmla="*/ 4492075 w 10678681"/>
              <a:gd name="connsiteY96" fmla="*/ 1313357 h 1353297"/>
              <a:gd name="connsiteX97" fmla="*/ 4487466 w 10678681"/>
              <a:gd name="connsiteY97" fmla="*/ 1304102 h 1353297"/>
              <a:gd name="connsiteX98" fmla="*/ 4398292 w 10678681"/>
              <a:gd name="connsiteY98" fmla="*/ 1278410 h 1353297"/>
              <a:gd name="connsiteX99" fmla="*/ 4306088 w 10678681"/>
              <a:gd name="connsiteY99" fmla="*/ 1282512 h 1353297"/>
              <a:gd name="connsiteX100" fmla="*/ 4188995 w 10678681"/>
              <a:gd name="connsiteY100" fmla="*/ 1296718 h 1353297"/>
              <a:gd name="connsiteX101" fmla="*/ 4136582 w 10678681"/>
              <a:gd name="connsiteY101" fmla="*/ 1287687 h 1353297"/>
              <a:gd name="connsiteX102" fmla="*/ 4064614 w 10678681"/>
              <a:gd name="connsiteY102" fmla="*/ 1296118 h 1353297"/>
              <a:gd name="connsiteX103" fmla="*/ 3906561 w 10678681"/>
              <a:gd name="connsiteY103" fmla="*/ 1352435 h 1353297"/>
              <a:gd name="connsiteX104" fmla="*/ 3787890 w 10678681"/>
              <a:gd name="connsiteY104" fmla="*/ 1352442 h 1353297"/>
              <a:gd name="connsiteX105" fmla="*/ 3745993 w 10678681"/>
              <a:gd name="connsiteY105" fmla="*/ 1342630 h 1353297"/>
              <a:gd name="connsiteX106" fmla="*/ 3675785 w 10678681"/>
              <a:gd name="connsiteY106" fmla="*/ 1326802 h 1353297"/>
              <a:gd name="connsiteX107" fmla="*/ 3623856 w 10678681"/>
              <a:gd name="connsiteY107" fmla="*/ 1290804 h 1353297"/>
              <a:gd name="connsiteX108" fmla="*/ 3564933 w 10678681"/>
              <a:gd name="connsiteY108" fmla="*/ 1287147 h 1353297"/>
              <a:gd name="connsiteX109" fmla="*/ 3550537 w 10678681"/>
              <a:gd name="connsiteY109" fmla="*/ 1317552 h 1353297"/>
              <a:gd name="connsiteX110" fmla="*/ 3487736 w 10678681"/>
              <a:gd name="connsiteY110" fmla="*/ 1303493 h 1353297"/>
              <a:gd name="connsiteX111" fmla="*/ 3392548 w 10678681"/>
              <a:gd name="connsiteY111" fmla="*/ 1278741 h 1353297"/>
              <a:gd name="connsiteX112" fmla="*/ 3337466 w 10678681"/>
              <a:gd name="connsiteY112" fmla="*/ 1272537 h 1353297"/>
              <a:gd name="connsiteX113" fmla="*/ 3187206 w 10678681"/>
              <a:gd name="connsiteY113" fmla="*/ 1246821 h 1353297"/>
              <a:gd name="connsiteX114" fmla="*/ 3036856 w 10678681"/>
              <a:gd name="connsiteY114" fmla="*/ 1214383 h 1353297"/>
              <a:gd name="connsiteX115" fmla="*/ 2824973 w 10678681"/>
              <a:gd name="connsiteY115" fmla="*/ 1134864 h 1353297"/>
              <a:gd name="connsiteX116" fmla="*/ 2804398 w 10678681"/>
              <a:gd name="connsiteY116" fmla="*/ 1125556 h 1353297"/>
              <a:gd name="connsiteX117" fmla="*/ 2775396 w 10678681"/>
              <a:gd name="connsiteY117" fmla="*/ 1130148 h 1353297"/>
              <a:gd name="connsiteX118" fmla="*/ 2659096 w 10678681"/>
              <a:gd name="connsiteY118" fmla="*/ 1150294 h 1353297"/>
              <a:gd name="connsiteX119" fmla="*/ 2567088 w 10678681"/>
              <a:gd name="connsiteY119" fmla="*/ 1181781 h 1353297"/>
              <a:gd name="connsiteX120" fmla="*/ 2454501 w 10678681"/>
              <a:gd name="connsiteY120" fmla="*/ 1155455 h 1353297"/>
              <a:gd name="connsiteX121" fmla="*/ 2385161 w 10678681"/>
              <a:gd name="connsiteY121" fmla="*/ 1161312 h 1353297"/>
              <a:gd name="connsiteX122" fmla="*/ 2273361 w 10678681"/>
              <a:gd name="connsiteY122" fmla="*/ 1134090 h 1353297"/>
              <a:gd name="connsiteX123" fmla="*/ 2132003 w 10678681"/>
              <a:gd name="connsiteY123" fmla="*/ 1139225 h 1353297"/>
              <a:gd name="connsiteX124" fmla="*/ 2041224 w 10678681"/>
              <a:gd name="connsiteY124" fmla="*/ 1147536 h 1353297"/>
              <a:gd name="connsiteX125" fmla="*/ 2010157 w 10678681"/>
              <a:gd name="connsiteY125" fmla="*/ 1152767 h 1353297"/>
              <a:gd name="connsiteX126" fmla="*/ 1901837 w 10678681"/>
              <a:gd name="connsiteY126" fmla="*/ 1221762 h 1353297"/>
              <a:gd name="connsiteX127" fmla="*/ 1836762 w 10678681"/>
              <a:gd name="connsiteY127" fmla="*/ 1237387 h 1353297"/>
              <a:gd name="connsiteX128" fmla="*/ 1735877 w 10678681"/>
              <a:gd name="connsiteY128" fmla="*/ 1246527 h 1353297"/>
              <a:gd name="connsiteX129" fmla="*/ 1705069 w 10678681"/>
              <a:gd name="connsiteY129" fmla="*/ 1251989 h 1353297"/>
              <a:gd name="connsiteX130" fmla="*/ 1307888 w 10678681"/>
              <a:gd name="connsiteY130" fmla="*/ 1283156 h 1353297"/>
              <a:gd name="connsiteX131" fmla="*/ 1220734 w 10678681"/>
              <a:gd name="connsiteY131" fmla="*/ 1257811 h 1353297"/>
              <a:gd name="connsiteX132" fmla="*/ 1021737 w 10678681"/>
              <a:gd name="connsiteY132" fmla="*/ 1238739 h 1353297"/>
              <a:gd name="connsiteX133" fmla="*/ 959820 w 10678681"/>
              <a:gd name="connsiteY133" fmla="*/ 1275863 h 1353297"/>
              <a:gd name="connsiteX134" fmla="*/ 929137 w 10678681"/>
              <a:gd name="connsiteY134" fmla="*/ 1273957 h 1353297"/>
              <a:gd name="connsiteX135" fmla="*/ 878849 w 10678681"/>
              <a:gd name="connsiteY135" fmla="*/ 1266740 h 1353297"/>
              <a:gd name="connsiteX136" fmla="*/ 800667 w 10678681"/>
              <a:gd name="connsiteY136" fmla="*/ 1282041 h 1353297"/>
              <a:gd name="connsiteX137" fmla="*/ 644906 w 10678681"/>
              <a:gd name="connsiteY137" fmla="*/ 1273685 h 1353297"/>
              <a:gd name="connsiteX138" fmla="*/ 379869 w 10678681"/>
              <a:gd name="connsiteY138" fmla="*/ 1339165 h 1353297"/>
              <a:gd name="connsiteX139" fmla="*/ 137696 w 10678681"/>
              <a:gd name="connsiteY139" fmla="*/ 1319217 h 1353297"/>
              <a:gd name="connsiteX140" fmla="*/ 54250 w 10678681"/>
              <a:gd name="connsiteY140" fmla="*/ 1315838 h 1353297"/>
              <a:gd name="connsiteX141" fmla="*/ 28042 w 10678681"/>
              <a:gd name="connsiteY141" fmla="*/ 1297822 h 1353297"/>
              <a:gd name="connsiteX142" fmla="*/ 0 w 10678681"/>
              <a:gd name="connsiteY142" fmla="*/ 1294612 h 1353297"/>
              <a:gd name="connsiteX143" fmla="*/ 0 w 10678681"/>
              <a:gd name="connsiteY143" fmla="*/ 0 h 1353297"/>
              <a:gd name="connsiteX0" fmla="*/ 0 w 10678681"/>
              <a:gd name="connsiteY0" fmla="*/ 0 h 1353297"/>
              <a:gd name="connsiteX1" fmla="*/ 10678681 w 10678681"/>
              <a:gd name="connsiteY1" fmla="*/ 0 h 1353297"/>
              <a:gd name="connsiteX2" fmla="*/ 10666019 w 10678681"/>
              <a:gd name="connsiteY2" fmla="*/ 7876 h 1353297"/>
              <a:gd name="connsiteX3" fmla="*/ 10632825 w 10678681"/>
              <a:gd name="connsiteY3" fmla="*/ 32153 h 1353297"/>
              <a:gd name="connsiteX4" fmla="*/ 10510605 w 10678681"/>
              <a:gd name="connsiteY4" fmla="*/ 30449 h 1353297"/>
              <a:gd name="connsiteX5" fmla="*/ 10456989 w 10678681"/>
              <a:gd name="connsiteY5" fmla="*/ 979 h 1353297"/>
              <a:gd name="connsiteX6" fmla="*/ 10438642 w 10678681"/>
              <a:gd name="connsiteY6" fmla="*/ 1524 h 1353297"/>
              <a:gd name="connsiteX7" fmla="*/ 10407146 w 10678681"/>
              <a:gd name="connsiteY7" fmla="*/ 43659 h 1353297"/>
              <a:gd name="connsiteX8" fmla="*/ 10357996 w 10678681"/>
              <a:gd name="connsiteY8" fmla="*/ 50836 h 1353297"/>
              <a:gd name="connsiteX9" fmla="*/ 10306667 w 10678681"/>
              <a:gd name="connsiteY9" fmla="*/ 109739 h 1353297"/>
              <a:gd name="connsiteX10" fmla="*/ 10115334 w 10678681"/>
              <a:gd name="connsiteY10" fmla="*/ 155658 h 1353297"/>
              <a:gd name="connsiteX11" fmla="*/ 10068157 w 10678681"/>
              <a:gd name="connsiteY11" fmla="*/ 215673 h 1353297"/>
              <a:gd name="connsiteX12" fmla="*/ 10045431 w 10678681"/>
              <a:gd name="connsiteY12" fmla="*/ 229568 h 1353297"/>
              <a:gd name="connsiteX13" fmla="*/ 10013265 w 10678681"/>
              <a:gd name="connsiteY13" fmla="*/ 284757 h 1353297"/>
              <a:gd name="connsiteX14" fmla="*/ 9862496 w 10678681"/>
              <a:gd name="connsiteY14" fmla="*/ 223033 h 1353297"/>
              <a:gd name="connsiteX15" fmla="*/ 9679638 w 10678681"/>
              <a:gd name="connsiteY15" fmla="*/ 277462 h 1353297"/>
              <a:gd name="connsiteX16" fmla="*/ 9498347 w 10678681"/>
              <a:gd name="connsiteY16" fmla="*/ 244723 h 1353297"/>
              <a:gd name="connsiteX17" fmla="*/ 9399702 w 10678681"/>
              <a:gd name="connsiteY17" fmla="*/ 276316 h 1353297"/>
              <a:gd name="connsiteX18" fmla="*/ 9378439 w 10678681"/>
              <a:gd name="connsiteY18" fmla="*/ 326244 h 1353297"/>
              <a:gd name="connsiteX19" fmla="*/ 9121744 w 10678681"/>
              <a:gd name="connsiteY19" fmla="*/ 365177 h 1353297"/>
              <a:gd name="connsiteX20" fmla="*/ 9061654 w 10678681"/>
              <a:gd name="connsiteY20" fmla="*/ 393730 h 1353297"/>
              <a:gd name="connsiteX21" fmla="*/ 8997577 w 10678681"/>
              <a:gd name="connsiteY21" fmla="*/ 380865 h 1353297"/>
              <a:gd name="connsiteX22" fmla="*/ 8907968 w 10678681"/>
              <a:gd name="connsiteY22" fmla="*/ 447345 h 1353297"/>
              <a:gd name="connsiteX23" fmla="*/ 8764163 w 10678681"/>
              <a:gd name="connsiteY23" fmla="*/ 471000 h 1353297"/>
              <a:gd name="connsiteX24" fmla="*/ 8680155 w 10678681"/>
              <a:gd name="connsiteY24" fmla="*/ 492404 h 1353297"/>
              <a:gd name="connsiteX25" fmla="*/ 8651436 w 10678681"/>
              <a:gd name="connsiteY25" fmla="*/ 511923 h 1353297"/>
              <a:gd name="connsiteX26" fmla="*/ 8609185 w 10678681"/>
              <a:gd name="connsiteY26" fmla="*/ 531525 h 1353297"/>
              <a:gd name="connsiteX27" fmla="*/ 8537091 w 10678681"/>
              <a:gd name="connsiteY27" fmla="*/ 574933 h 1353297"/>
              <a:gd name="connsiteX28" fmla="*/ 8435931 w 10678681"/>
              <a:gd name="connsiteY28" fmla="*/ 617926 h 1353297"/>
              <a:gd name="connsiteX29" fmla="*/ 8348623 w 10678681"/>
              <a:gd name="connsiteY29" fmla="*/ 600607 h 1353297"/>
              <a:gd name="connsiteX30" fmla="*/ 8344233 w 10678681"/>
              <a:gd name="connsiteY30" fmla="*/ 610922 h 1353297"/>
              <a:gd name="connsiteX31" fmla="*/ 8290622 w 10678681"/>
              <a:gd name="connsiteY31" fmla="*/ 622687 h 1353297"/>
              <a:gd name="connsiteX32" fmla="*/ 8086698 w 10678681"/>
              <a:gd name="connsiteY32" fmla="*/ 605185 h 1353297"/>
              <a:gd name="connsiteX33" fmla="*/ 7982378 w 10678681"/>
              <a:gd name="connsiteY33" fmla="*/ 629799 h 1353297"/>
              <a:gd name="connsiteX34" fmla="*/ 7947952 w 10678681"/>
              <a:gd name="connsiteY34" fmla="*/ 648003 h 1353297"/>
              <a:gd name="connsiteX35" fmla="*/ 7890112 w 10678681"/>
              <a:gd name="connsiteY35" fmla="*/ 677915 h 1353297"/>
              <a:gd name="connsiteX36" fmla="*/ 7853284 w 10678681"/>
              <a:gd name="connsiteY36" fmla="*/ 723588 h 1353297"/>
              <a:gd name="connsiteX37" fmla="*/ 7802383 w 10678681"/>
              <a:gd name="connsiteY37" fmla="*/ 739359 h 1353297"/>
              <a:gd name="connsiteX38" fmla="*/ 7730518 w 10678681"/>
              <a:gd name="connsiteY38" fmla="*/ 739526 h 1353297"/>
              <a:gd name="connsiteX39" fmla="*/ 7652907 w 10678681"/>
              <a:gd name="connsiteY39" fmla="*/ 783273 h 1353297"/>
              <a:gd name="connsiteX40" fmla="*/ 7606008 w 10678681"/>
              <a:gd name="connsiteY40" fmla="*/ 800717 h 1353297"/>
              <a:gd name="connsiteX41" fmla="*/ 7480223 w 10678681"/>
              <a:gd name="connsiteY41" fmla="*/ 856821 h 1353297"/>
              <a:gd name="connsiteX42" fmla="*/ 7356005 w 10678681"/>
              <a:gd name="connsiteY42" fmla="*/ 919462 h 1353297"/>
              <a:gd name="connsiteX43" fmla="*/ 7305396 w 10678681"/>
              <a:gd name="connsiteY43" fmla="*/ 986228 h 1353297"/>
              <a:gd name="connsiteX44" fmla="*/ 7266251 w 10678681"/>
              <a:gd name="connsiteY44" fmla="*/ 967864 h 1353297"/>
              <a:gd name="connsiteX45" fmla="*/ 7269396 w 10678681"/>
              <a:gd name="connsiteY45" fmla="*/ 989282 h 1353297"/>
              <a:gd name="connsiteX46" fmla="*/ 7258094 w 10678681"/>
              <a:gd name="connsiteY46" fmla="*/ 990679 h 1353297"/>
              <a:gd name="connsiteX47" fmla="*/ 7257893 w 10678681"/>
              <a:gd name="connsiteY47" fmla="*/ 991204 h 1353297"/>
              <a:gd name="connsiteX48" fmla="*/ 7247153 w 10678681"/>
              <a:gd name="connsiteY48" fmla="*/ 991550 h 1353297"/>
              <a:gd name="connsiteX49" fmla="*/ 7193612 w 10678681"/>
              <a:gd name="connsiteY49" fmla="*/ 987042 h 1353297"/>
              <a:gd name="connsiteX50" fmla="*/ 7132632 w 10678681"/>
              <a:gd name="connsiteY50" fmla="*/ 1042036 h 1353297"/>
              <a:gd name="connsiteX51" fmla="*/ 7105610 w 10678681"/>
              <a:gd name="connsiteY51" fmla="*/ 1053537 h 1353297"/>
              <a:gd name="connsiteX52" fmla="*/ 7069148 w 10678681"/>
              <a:gd name="connsiteY52" fmla="*/ 1047163 h 1353297"/>
              <a:gd name="connsiteX53" fmla="*/ 7039634 w 10678681"/>
              <a:gd name="connsiteY53" fmla="*/ 1059971 h 1353297"/>
              <a:gd name="connsiteX54" fmla="*/ 7033445 w 10678681"/>
              <a:gd name="connsiteY54" fmla="*/ 1063314 h 1353297"/>
              <a:gd name="connsiteX55" fmla="*/ 6999157 w 10678681"/>
              <a:gd name="connsiteY55" fmla="*/ 1055282 h 1353297"/>
              <a:gd name="connsiteX56" fmla="*/ 6981874 w 10678681"/>
              <a:gd name="connsiteY56" fmla="*/ 1053827 h 1353297"/>
              <a:gd name="connsiteX57" fmla="*/ 6976102 w 10678681"/>
              <a:gd name="connsiteY57" fmla="*/ 1047854 h 1353297"/>
              <a:gd name="connsiteX58" fmla="*/ 6951040 w 10678681"/>
              <a:gd name="connsiteY58" fmla="*/ 1048531 h 1353297"/>
              <a:gd name="connsiteX59" fmla="*/ 6948497 w 10678681"/>
              <a:gd name="connsiteY59" fmla="*/ 1050706 h 1353297"/>
              <a:gd name="connsiteX60" fmla="*/ 6926582 w 10678681"/>
              <a:gd name="connsiteY60" fmla="*/ 1043462 h 1353297"/>
              <a:gd name="connsiteX61" fmla="*/ 6833743 w 10678681"/>
              <a:gd name="connsiteY61" fmla="*/ 1027960 h 1353297"/>
              <a:gd name="connsiteX62" fmla="*/ 6687090 w 10678681"/>
              <a:gd name="connsiteY62" fmla="*/ 1063250 h 1353297"/>
              <a:gd name="connsiteX63" fmla="*/ 6437450 w 10678681"/>
              <a:gd name="connsiteY63" fmla="*/ 1101075 h 1353297"/>
              <a:gd name="connsiteX64" fmla="*/ 6327795 w 10678681"/>
              <a:gd name="connsiteY64" fmla="*/ 1088142 h 1353297"/>
              <a:gd name="connsiteX65" fmla="*/ 6136549 w 10678681"/>
              <a:gd name="connsiteY65" fmla="*/ 1100268 h 1353297"/>
              <a:gd name="connsiteX66" fmla="*/ 6004655 w 10678681"/>
              <a:gd name="connsiteY66" fmla="*/ 1114946 h 1353297"/>
              <a:gd name="connsiteX67" fmla="*/ 5936643 w 10678681"/>
              <a:gd name="connsiteY67" fmla="*/ 1095428 h 1353297"/>
              <a:gd name="connsiteX68" fmla="*/ 5912484 w 10678681"/>
              <a:gd name="connsiteY68" fmla="*/ 1112624 h 1353297"/>
              <a:gd name="connsiteX69" fmla="*/ 5908387 w 10678681"/>
              <a:gd name="connsiteY69" fmla="*/ 1116018 h 1353297"/>
              <a:gd name="connsiteX70" fmla="*/ 5890495 w 10678681"/>
              <a:gd name="connsiteY70" fmla="*/ 1120268 h 1353297"/>
              <a:gd name="connsiteX71" fmla="*/ 5887318 w 10678681"/>
              <a:gd name="connsiteY71" fmla="*/ 1133134 h 1353297"/>
              <a:gd name="connsiteX72" fmla="*/ 5861726 w 10678681"/>
              <a:gd name="connsiteY72" fmla="*/ 1147891 h 1353297"/>
              <a:gd name="connsiteX73" fmla="*/ 5805823 w 10678681"/>
              <a:gd name="connsiteY73" fmla="*/ 1152457 h 1353297"/>
              <a:gd name="connsiteX74" fmla="*/ 5689841 w 10678681"/>
              <a:gd name="connsiteY74" fmla="*/ 1176232 h 1353297"/>
              <a:gd name="connsiteX75" fmla="*/ 5605119 w 10678681"/>
              <a:gd name="connsiteY75" fmla="*/ 1190202 h 1353297"/>
              <a:gd name="connsiteX76" fmla="*/ 5488513 w 10678681"/>
              <a:gd name="connsiteY76" fmla="*/ 1205367 h 1353297"/>
              <a:gd name="connsiteX77" fmla="*/ 5402905 w 10678681"/>
              <a:gd name="connsiteY77" fmla="*/ 1241191 h 1353297"/>
              <a:gd name="connsiteX78" fmla="*/ 5285593 w 10678681"/>
              <a:gd name="connsiteY78" fmla="*/ 1273569 h 1353297"/>
              <a:gd name="connsiteX79" fmla="*/ 5192893 w 10678681"/>
              <a:gd name="connsiteY79" fmla="*/ 1247188 h 1353297"/>
              <a:gd name="connsiteX80" fmla="*/ 5186475 w 10678681"/>
              <a:gd name="connsiteY80" fmla="*/ 1257028 h 1353297"/>
              <a:gd name="connsiteX81" fmla="*/ 5126038 w 10678681"/>
              <a:gd name="connsiteY81" fmla="*/ 1263189 h 1353297"/>
              <a:gd name="connsiteX82" fmla="*/ 4894688 w 10678681"/>
              <a:gd name="connsiteY82" fmla="*/ 1247184 h 1353297"/>
              <a:gd name="connsiteX83" fmla="*/ 4788036 w 10678681"/>
              <a:gd name="connsiteY83" fmla="*/ 1238182 h 1353297"/>
              <a:gd name="connsiteX84" fmla="*/ 4747555 w 10678681"/>
              <a:gd name="connsiteY84" fmla="*/ 1252768 h 1353297"/>
              <a:gd name="connsiteX85" fmla="*/ 4679644 w 10678681"/>
              <a:gd name="connsiteY85" fmla="*/ 1276603 h 1353297"/>
              <a:gd name="connsiteX86" fmla="*/ 4632222 w 10678681"/>
              <a:gd name="connsiteY86" fmla="*/ 1318360 h 1353297"/>
              <a:gd name="connsiteX87" fmla="*/ 4617358 w 10678681"/>
              <a:gd name="connsiteY87" fmla="*/ 1327690 h 1353297"/>
              <a:gd name="connsiteX88" fmla="*/ 4589102 w 10678681"/>
              <a:gd name="connsiteY88" fmla="*/ 1321223 h 1353297"/>
              <a:gd name="connsiteX89" fmla="*/ 4578184 w 10678681"/>
              <a:gd name="connsiteY89" fmla="*/ 1326745 h 1353297"/>
              <a:gd name="connsiteX90" fmla="*/ 4574270 w 10678681"/>
              <a:gd name="connsiteY90" fmla="*/ 1325878 h 1353297"/>
              <a:gd name="connsiteX91" fmla="*/ 4564919 w 10678681"/>
              <a:gd name="connsiteY91" fmla="*/ 1325507 h 1353297"/>
              <a:gd name="connsiteX92" fmla="*/ 4566586 w 10678681"/>
              <a:gd name="connsiteY92" fmla="*/ 1316963 h 1353297"/>
              <a:gd name="connsiteX93" fmla="*/ 4556303 w 10678681"/>
              <a:gd name="connsiteY93" fmla="*/ 1300262 h 1353297"/>
              <a:gd name="connsiteX94" fmla="*/ 4502358 w 10678681"/>
              <a:gd name="connsiteY94" fmla="*/ 1302558 h 1353297"/>
              <a:gd name="connsiteX95" fmla="*/ 4498919 w 10678681"/>
              <a:gd name="connsiteY95" fmla="*/ 1312115 h 1353297"/>
              <a:gd name="connsiteX96" fmla="*/ 4492075 w 10678681"/>
              <a:gd name="connsiteY96" fmla="*/ 1313357 h 1353297"/>
              <a:gd name="connsiteX97" fmla="*/ 4487466 w 10678681"/>
              <a:gd name="connsiteY97" fmla="*/ 1304102 h 1353297"/>
              <a:gd name="connsiteX98" fmla="*/ 4398292 w 10678681"/>
              <a:gd name="connsiteY98" fmla="*/ 1278410 h 1353297"/>
              <a:gd name="connsiteX99" fmla="*/ 4306088 w 10678681"/>
              <a:gd name="connsiteY99" fmla="*/ 1282512 h 1353297"/>
              <a:gd name="connsiteX100" fmla="*/ 4188995 w 10678681"/>
              <a:gd name="connsiteY100" fmla="*/ 1296718 h 1353297"/>
              <a:gd name="connsiteX101" fmla="*/ 4136582 w 10678681"/>
              <a:gd name="connsiteY101" fmla="*/ 1287687 h 1353297"/>
              <a:gd name="connsiteX102" fmla="*/ 4064614 w 10678681"/>
              <a:gd name="connsiteY102" fmla="*/ 1296118 h 1353297"/>
              <a:gd name="connsiteX103" fmla="*/ 3906561 w 10678681"/>
              <a:gd name="connsiteY103" fmla="*/ 1352435 h 1353297"/>
              <a:gd name="connsiteX104" fmla="*/ 3787890 w 10678681"/>
              <a:gd name="connsiteY104" fmla="*/ 1352442 h 1353297"/>
              <a:gd name="connsiteX105" fmla="*/ 3745993 w 10678681"/>
              <a:gd name="connsiteY105" fmla="*/ 1342630 h 1353297"/>
              <a:gd name="connsiteX106" fmla="*/ 3675785 w 10678681"/>
              <a:gd name="connsiteY106" fmla="*/ 1326802 h 1353297"/>
              <a:gd name="connsiteX107" fmla="*/ 3623856 w 10678681"/>
              <a:gd name="connsiteY107" fmla="*/ 1290804 h 1353297"/>
              <a:gd name="connsiteX108" fmla="*/ 3564933 w 10678681"/>
              <a:gd name="connsiteY108" fmla="*/ 1287147 h 1353297"/>
              <a:gd name="connsiteX109" fmla="*/ 3550537 w 10678681"/>
              <a:gd name="connsiteY109" fmla="*/ 1317552 h 1353297"/>
              <a:gd name="connsiteX110" fmla="*/ 3487736 w 10678681"/>
              <a:gd name="connsiteY110" fmla="*/ 1303493 h 1353297"/>
              <a:gd name="connsiteX111" fmla="*/ 3392548 w 10678681"/>
              <a:gd name="connsiteY111" fmla="*/ 1278741 h 1353297"/>
              <a:gd name="connsiteX112" fmla="*/ 3337466 w 10678681"/>
              <a:gd name="connsiteY112" fmla="*/ 1272537 h 1353297"/>
              <a:gd name="connsiteX113" fmla="*/ 3187206 w 10678681"/>
              <a:gd name="connsiteY113" fmla="*/ 1246821 h 1353297"/>
              <a:gd name="connsiteX114" fmla="*/ 3036856 w 10678681"/>
              <a:gd name="connsiteY114" fmla="*/ 1214383 h 1353297"/>
              <a:gd name="connsiteX115" fmla="*/ 2824973 w 10678681"/>
              <a:gd name="connsiteY115" fmla="*/ 1134864 h 1353297"/>
              <a:gd name="connsiteX116" fmla="*/ 2804398 w 10678681"/>
              <a:gd name="connsiteY116" fmla="*/ 1125556 h 1353297"/>
              <a:gd name="connsiteX117" fmla="*/ 2775396 w 10678681"/>
              <a:gd name="connsiteY117" fmla="*/ 1130148 h 1353297"/>
              <a:gd name="connsiteX118" fmla="*/ 2659096 w 10678681"/>
              <a:gd name="connsiteY118" fmla="*/ 1150294 h 1353297"/>
              <a:gd name="connsiteX119" fmla="*/ 2567088 w 10678681"/>
              <a:gd name="connsiteY119" fmla="*/ 1181781 h 1353297"/>
              <a:gd name="connsiteX120" fmla="*/ 2454501 w 10678681"/>
              <a:gd name="connsiteY120" fmla="*/ 1155455 h 1353297"/>
              <a:gd name="connsiteX121" fmla="*/ 2385161 w 10678681"/>
              <a:gd name="connsiteY121" fmla="*/ 1161312 h 1353297"/>
              <a:gd name="connsiteX122" fmla="*/ 2273361 w 10678681"/>
              <a:gd name="connsiteY122" fmla="*/ 1134090 h 1353297"/>
              <a:gd name="connsiteX123" fmla="*/ 2132003 w 10678681"/>
              <a:gd name="connsiteY123" fmla="*/ 1139225 h 1353297"/>
              <a:gd name="connsiteX124" fmla="*/ 2041224 w 10678681"/>
              <a:gd name="connsiteY124" fmla="*/ 1147536 h 1353297"/>
              <a:gd name="connsiteX125" fmla="*/ 2010157 w 10678681"/>
              <a:gd name="connsiteY125" fmla="*/ 1152767 h 1353297"/>
              <a:gd name="connsiteX126" fmla="*/ 1901837 w 10678681"/>
              <a:gd name="connsiteY126" fmla="*/ 1221762 h 1353297"/>
              <a:gd name="connsiteX127" fmla="*/ 1836762 w 10678681"/>
              <a:gd name="connsiteY127" fmla="*/ 1237387 h 1353297"/>
              <a:gd name="connsiteX128" fmla="*/ 1735877 w 10678681"/>
              <a:gd name="connsiteY128" fmla="*/ 1246527 h 1353297"/>
              <a:gd name="connsiteX129" fmla="*/ 1705069 w 10678681"/>
              <a:gd name="connsiteY129" fmla="*/ 1251989 h 1353297"/>
              <a:gd name="connsiteX130" fmla="*/ 1307888 w 10678681"/>
              <a:gd name="connsiteY130" fmla="*/ 1283156 h 1353297"/>
              <a:gd name="connsiteX131" fmla="*/ 1220734 w 10678681"/>
              <a:gd name="connsiteY131" fmla="*/ 1257811 h 1353297"/>
              <a:gd name="connsiteX132" fmla="*/ 1021737 w 10678681"/>
              <a:gd name="connsiteY132" fmla="*/ 1238739 h 1353297"/>
              <a:gd name="connsiteX133" fmla="*/ 959820 w 10678681"/>
              <a:gd name="connsiteY133" fmla="*/ 1275863 h 1353297"/>
              <a:gd name="connsiteX134" fmla="*/ 929137 w 10678681"/>
              <a:gd name="connsiteY134" fmla="*/ 1273957 h 1353297"/>
              <a:gd name="connsiteX135" fmla="*/ 878849 w 10678681"/>
              <a:gd name="connsiteY135" fmla="*/ 1266740 h 1353297"/>
              <a:gd name="connsiteX136" fmla="*/ 800667 w 10678681"/>
              <a:gd name="connsiteY136" fmla="*/ 1282041 h 1353297"/>
              <a:gd name="connsiteX137" fmla="*/ 644906 w 10678681"/>
              <a:gd name="connsiteY137" fmla="*/ 1273685 h 1353297"/>
              <a:gd name="connsiteX138" fmla="*/ 379869 w 10678681"/>
              <a:gd name="connsiteY138" fmla="*/ 1339165 h 1353297"/>
              <a:gd name="connsiteX139" fmla="*/ 137696 w 10678681"/>
              <a:gd name="connsiteY139" fmla="*/ 1319217 h 1353297"/>
              <a:gd name="connsiteX140" fmla="*/ 54250 w 10678681"/>
              <a:gd name="connsiteY140" fmla="*/ 1315838 h 1353297"/>
              <a:gd name="connsiteX141" fmla="*/ 28042 w 10678681"/>
              <a:gd name="connsiteY141" fmla="*/ 1297822 h 1353297"/>
              <a:gd name="connsiteX142" fmla="*/ 0 w 10678681"/>
              <a:gd name="connsiteY142" fmla="*/ 1294612 h 1353297"/>
              <a:gd name="connsiteX143" fmla="*/ 0 w 10678681"/>
              <a:gd name="connsiteY143" fmla="*/ 0 h 1353297"/>
              <a:gd name="connsiteX0" fmla="*/ 0 w 10678681"/>
              <a:gd name="connsiteY0" fmla="*/ 0 h 1353297"/>
              <a:gd name="connsiteX1" fmla="*/ 10678681 w 10678681"/>
              <a:gd name="connsiteY1" fmla="*/ 0 h 1353297"/>
              <a:gd name="connsiteX2" fmla="*/ 10666019 w 10678681"/>
              <a:gd name="connsiteY2" fmla="*/ 7876 h 1353297"/>
              <a:gd name="connsiteX3" fmla="*/ 10632825 w 10678681"/>
              <a:gd name="connsiteY3" fmla="*/ 32153 h 1353297"/>
              <a:gd name="connsiteX4" fmla="*/ 10510605 w 10678681"/>
              <a:gd name="connsiteY4" fmla="*/ 30449 h 1353297"/>
              <a:gd name="connsiteX5" fmla="*/ 10456989 w 10678681"/>
              <a:gd name="connsiteY5" fmla="*/ 979 h 1353297"/>
              <a:gd name="connsiteX6" fmla="*/ 10438642 w 10678681"/>
              <a:gd name="connsiteY6" fmla="*/ 1524 h 1353297"/>
              <a:gd name="connsiteX7" fmla="*/ 10407146 w 10678681"/>
              <a:gd name="connsiteY7" fmla="*/ 43659 h 1353297"/>
              <a:gd name="connsiteX8" fmla="*/ 10357996 w 10678681"/>
              <a:gd name="connsiteY8" fmla="*/ 50836 h 1353297"/>
              <a:gd name="connsiteX9" fmla="*/ 10306667 w 10678681"/>
              <a:gd name="connsiteY9" fmla="*/ 109739 h 1353297"/>
              <a:gd name="connsiteX10" fmla="*/ 10115334 w 10678681"/>
              <a:gd name="connsiteY10" fmla="*/ 155658 h 1353297"/>
              <a:gd name="connsiteX11" fmla="*/ 10068157 w 10678681"/>
              <a:gd name="connsiteY11" fmla="*/ 215673 h 1353297"/>
              <a:gd name="connsiteX12" fmla="*/ 10045431 w 10678681"/>
              <a:gd name="connsiteY12" fmla="*/ 229568 h 1353297"/>
              <a:gd name="connsiteX13" fmla="*/ 10013265 w 10678681"/>
              <a:gd name="connsiteY13" fmla="*/ 284757 h 1353297"/>
              <a:gd name="connsiteX14" fmla="*/ 9862496 w 10678681"/>
              <a:gd name="connsiteY14" fmla="*/ 223033 h 1353297"/>
              <a:gd name="connsiteX15" fmla="*/ 9679638 w 10678681"/>
              <a:gd name="connsiteY15" fmla="*/ 277462 h 1353297"/>
              <a:gd name="connsiteX16" fmla="*/ 9498347 w 10678681"/>
              <a:gd name="connsiteY16" fmla="*/ 244723 h 1353297"/>
              <a:gd name="connsiteX17" fmla="*/ 9399702 w 10678681"/>
              <a:gd name="connsiteY17" fmla="*/ 276316 h 1353297"/>
              <a:gd name="connsiteX18" fmla="*/ 9378439 w 10678681"/>
              <a:gd name="connsiteY18" fmla="*/ 326244 h 1353297"/>
              <a:gd name="connsiteX19" fmla="*/ 9121744 w 10678681"/>
              <a:gd name="connsiteY19" fmla="*/ 365177 h 1353297"/>
              <a:gd name="connsiteX20" fmla="*/ 9061654 w 10678681"/>
              <a:gd name="connsiteY20" fmla="*/ 393730 h 1353297"/>
              <a:gd name="connsiteX21" fmla="*/ 8997577 w 10678681"/>
              <a:gd name="connsiteY21" fmla="*/ 380865 h 1353297"/>
              <a:gd name="connsiteX22" fmla="*/ 8907968 w 10678681"/>
              <a:gd name="connsiteY22" fmla="*/ 447345 h 1353297"/>
              <a:gd name="connsiteX23" fmla="*/ 8764163 w 10678681"/>
              <a:gd name="connsiteY23" fmla="*/ 471000 h 1353297"/>
              <a:gd name="connsiteX24" fmla="*/ 8680155 w 10678681"/>
              <a:gd name="connsiteY24" fmla="*/ 492404 h 1353297"/>
              <a:gd name="connsiteX25" fmla="*/ 8651436 w 10678681"/>
              <a:gd name="connsiteY25" fmla="*/ 511923 h 1353297"/>
              <a:gd name="connsiteX26" fmla="*/ 8609185 w 10678681"/>
              <a:gd name="connsiteY26" fmla="*/ 531525 h 1353297"/>
              <a:gd name="connsiteX27" fmla="*/ 8537091 w 10678681"/>
              <a:gd name="connsiteY27" fmla="*/ 574933 h 1353297"/>
              <a:gd name="connsiteX28" fmla="*/ 8435931 w 10678681"/>
              <a:gd name="connsiteY28" fmla="*/ 617926 h 1353297"/>
              <a:gd name="connsiteX29" fmla="*/ 8348623 w 10678681"/>
              <a:gd name="connsiteY29" fmla="*/ 600607 h 1353297"/>
              <a:gd name="connsiteX30" fmla="*/ 8344233 w 10678681"/>
              <a:gd name="connsiteY30" fmla="*/ 610922 h 1353297"/>
              <a:gd name="connsiteX31" fmla="*/ 8290622 w 10678681"/>
              <a:gd name="connsiteY31" fmla="*/ 622687 h 1353297"/>
              <a:gd name="connsiteX32" fmla="*/ 8086698 w 10678681"/>
              <a:gd name="connsiteY32" fmla="*/ 605185 h 1353297"/>
              <a:gd name="connsiteX33" fmla="*/ 7982378 w 10678681"/>
              <a:gd name="connsiteY33" fmla="*/ 629799 h 1353297"/>
              <a:gd name="connsiteX34" fmla="*/ 7947952 w 10678681"/>
              <a:gd name="connsiteY34" fmla="*/ 648003 h 1353297"/>
              <a:gd name="connsiteX35" fmla="*/ 7890112 w 10678681"/>
              <a:gd name="connsiteY35" fmla="*/ 677915 h 1353297"/>
              <a:gd name="connsiteX36" fmla="*/ 7853284 w 10678681"/>
              <a:gd name="connsiteY36" fmla="*/ 723588 h 1353297"/>
              <a:gd name="connsiteX37" fmla="*/ 7802383 w 10678681"/>
              <a:gd name="connsiteY37" fmla="*/ 739359 h 1353297"/>
              <a:gd name="connsiteX38" fmla="*/ 7730518 w 10678681"/>
              <a:gd name="connsiteY38" fmla="*/ 739526 h 1353297"/>
              <a:gd name="connsiteX39" fmla="*/ 7652907 w 10678681"/>
              <a:gd name="connsiteY39" fmla="*/ 783273 h 1353297"/>
              <a:gd name="connsiteX40" fmla="*/ 7606008 w 10678681"/>
              <a:gd name="connsiteY40" fmla="*/ 800717 h 1353297"/>
              <a:gd name="connsiteX41" fmla="*/ 7480223 w 10678681"/>
              <a:gd name="connsiteY41" fmla="*/ 856821 h 1353297"/>
              <a:gd name="connsiteX42" fmla="*/ 7356005 w 10678681"/>
              <a:gd name="connsiteY42" fmla="*/ 919462 h 1353297"/>
              <a:gd name="connsiteX43" fmla="*/ 7305396 w 10678681"/>
              <a:gd name="connsiteY43" fmla="*/ 986228 h 1353297"/>
              <a:gd name="connsiteX44" fmla="*/ 7266251 w 10678681"/>
              <a:gd name="connsiteY44" fmla="*/ 967864 h 1353297"/>
              <a:gd name="connsiteX45" fmla="*/ 7269396 w 10678681"/>
              <a:gd name="connsiteY45" fmla="*/ 989282 h 1353297"/>
              <a:gd name="connsiteX46" fmla="*/ 7258094 w 10678681"/>
              <a:gd name="connsiteY46" fmla="*/ 990679 h 1353297"/>
              <a:gd name="connsiteX47" fmla="*/ 7257893 w 10678681"/>
              <a:gd name="connsiteY47" fmla="*/ 991204 h 1353297"/>
              <a:gd name="connsiteX48" fmla="*/ 7247153 w 10678681"/>
              <a:gd name="connsiteY48" fmla="*/ 991550 h 1353297"/>
              <a:gd name="connsiteX49" fmla="*/ 7193612 w 10678681"/>
              <a:gd name="connsiteY49" fmla="*/ 987042 h 1353297"/>
              <a:gd name="connsiteX50" fmla="*/ 7132632 w 10678681"/>
              <a:gd name="connsiteY50" fmla="*/ 1042036 h 1353297"/>
              <a:gd name="connsiteX51" fmla="*/ 7105610 w 10678681"/>
              <a:gd name="connsiteY51" fmla="*/ 1053537 h 1353297"/>
              <a:gd name="connsiteX52" fmla="*/ 7069148 w 10678681"/>
              <a:gd name="connsiteY52" fmla="*/ 1047163 h 1353297"/>
              <a:gd name="connsiteX53" fmla="*/ 7039634 w 10678681"/>
              <a:gd name="connsiteY53" fmla="*/ 1059971 h 1353297"/>
              <a:gd name="connsiteX54" fmla="*/ 7033445 w 10678681"/>
              <a:gd name="connsiteY54" fmla="*/ 1063314 h 1353297"/>
              <a:gd name="connsiteX55" fmla="*/ 6999157 w 10678681"/>
              <a:gd name="connsiteY55" fmla="*/ 1055282 h 1353297"/>
              <a:gd name="connsiteX56" fmla="*/ 6981874 w 10678681"/>
              <a:gd name="connsiteY56" fmla="*/ 1053827 h 1353297"/>
              <a:gd name="connsiteX57" fmla="*/ 6976102 w 10678681"/>
              <a:gd name="connsiteY57" fmla="*/ 1047854 h 1353297"/>
              <a:gd name="connsiteX58" fmla="*/ 6951040 w 10678681"/>
              <a:gd name="connsiteY58" fmla="*/ 1048531 h 1353297"/>
              <a:gd name="connsiteX59" fmla="*/ 6948497 w 10678681"/>
              <a:gd name="connsiteY59" fmla="*/ 1050706 h 1353297"/>
              <a:gd name="connsiteX60" fmla="*/ 6926582 w 10678681"/>
              <a:gd name="connsiteY60" fmla="*/ 1043462 h 1353297"/>
              <a:gd name="connsiteX61" fmla="*/ 6833743 w 10678681"/>
              <a:gd name="connsiteY61" fmla="*/ 1027960 h 1353297"/>
              <a:gd name="connsiteX62" fmla="*/ 6687090 w 10678681"/>
              <a:gd name="connsiteY62" fmla="*/ 1063250 h 1353297"/>
              <a:gd name="connsiteX63" fmla="*/ 6437450 w 10678681"/>
              <a:gd name="connsiteY63" fmla="*/ 1101075 h 1353297"/>
              <a:gd name="connsiteX64" fmla="*/ 6327795 w 10678681"/>
              <a:gd name="connsiteY64" fmla="*/ 1088142 h 1353297"/>
              <a:gd name="connsiteX65" fmla="*/ 6136549 w 10678681"/>
              <a:gd name="connsiteY65" fmla="*/ 1100268 h 1353297"/>
              <a:gd name="connsiteX66" fmla="*/ 6004655 w 10678681"/>
              <a:gd name="connsiteY66" fmla="*/ 1114946 h 1353297"/>
              <a:gd name="connsiteX67" fmla="*/ 5936643 w 10678681"/>
              <a:gd name="connsiteY67" fmla="*/ 1095428 h 1353297"/>
              <a:gd name="connsiteX68" fmla="*/ 5912484 w 10678681"/>
              <a:gd name="connsiteY68" fmla="*/ 1112624 h 1353297"/>
              <a:gd name="connsiteX69" fmla="*/ 5908387 w 10678681"/>
              <a:gd name="connsiteY69" fmla="*/ 1116018 h 1353297"/>
              <a:gd name="connsiteX70" fmla="*/ 5890495 w 10678681"/>
              <a:gd name="connsiteY70" fmla="*/ 1120268 h 1353297"/>
              <a:gd name="connsiteX71" fmla="*/ 5887318 w 10678681"/>
              <a:gd name="connsiteY71" fmla="*/ 1133134 h 1353297"/>
              <a:gd name="connsiteX72" fmla="*/ 5861726 w 10678681"/>
              <a:gd name="connsiteY72" fmla="*/ 1147891 h 1353297"/>
              <a:gd name="connsiteX73" fmla="*/ 5805823 w 10678681"/>
              <a:gd name="connsiteY73" fmla="*/ 1152457 h 1353297"/>
              <a:gd name="connsiteX74" fmla="*/ 5689841 w 10678681"/>
              <a:gd name="connsiteY74" fmla="*/ 1176232 h 1353297"/>
              <a:gd name="connsiteX75" fmla="*/ 5605119 w 10678681"/>
              <a:gd name="connsiteY75" fmla="*/ 1190202 h 1353297"/>
              <a:gd name="connsiteX76" fmla="*/ 5488513 w 10678681"/>
              <a:gd name="connsiteY76" fmla="*/ 1205367 h 1353297"/>
              <a:gd name="connsiteX77" fmla="*/ 5402905 w 10678681"/>
              <a:gd name="connsiteY77" fmla="*/ 1241191 h 1353297"/>
              <a:gd name="connsiteX78" fmla="*/ 5285593 w 10678681"/>
              <a:gd name="connsiteY78" fmla="*/ 1273569 h 1353297"/>
              <a:gd name="connsiteX79" fmla="*/ 5192893 w 10678681"/>
              <a:gd name="connsiteY79" fmla="*/ 1247188 h 1353297"/>
              <a:gd name="connsiteX80" fmla="*/ 5186475 w 10678681"/>
              <a:gd name="connsiteY80" fmla="*/ 1257028 h 1353297"/>
              <a:gd name="connsiteX81" fmla="*/ 5126038 w 10678681"/>
              <a:gd name="connsiteY81" fmla="*/ 1263189 h 1353297"/>
              <a:gd name="connsiteX82" fmla="*/ 4894688 w 10678681"/>
              <a:gd name="connsiteY82" fmla="*/ 1247184 h 1353297"/>
              <a:gd name="connsiteX83" fmla="*/ 4788036 w 10678681"/>
              <a:gd name="connsiteY83" fmla="*/ 1238182 h 1353297"/>
              <a:gd name="connsiteX84" fmla="*/ 4747555 w 10678681"/>
              <a:gd name="connsiteY84" fmla="*/ 1252768 h 1353297"/>
              <a:gd name="connsiteX85" fmla="*/ 4679644 w 10678681"/>
              <a:gd name="connsiteY85" fmla="*/ 1276603 h 1353297"/>
              <a:gd name="connsiteX86" fmla="*/ 4632222 w 10678681"/>
              <a:gd name="connsiteY86" fmla="*/ 1318360 h 1353297"/>
              <a:gd name="connsiteX87" fmla="*/ 4617358 w 10678681"/>
              <a:gd name="connsiteY87" fmla="*/ 1327690 h 1353297"/>
              <a:gd name="connsiteX88" fmla="*/ 4589102 w 10678681"/>
              <a:gd name="connsiteY88" fmla="*/ 1321223 h 1353297"/>
              <a:gd name="connsiteX89" fmla="*/ 4578184 w 10678681"/>
              <a:gd name="connsiteY89" fmla="*/ 1326745 h 1353297"/>
              <a:gd name="connsiteX90" fmla="*/ 4574270 w 10678681"/>
              <a:gd name="connsiteY90" fmla="*/ 1325878 h 1353297"/>
              <a:gd name="connsiteX91" fmla="*/ 4564919 w 10678681"/>
              <a:gd name="connsiteY91" fmla="*/ 1325507 h 1353297"/>
              <a:gd name="connsiteX92" fmla="*/ 4566586 w 10678681"/>
              <a:gd name="connsiteY92" fmla="*/ 1316963 h 1353297"/>
              <a:gd name="connsiteX93" fmla="*/ 4556303 w 10678681"/>
              <a:gd name="connsiteY93" fmla="*/ 1300262 h 1353297"/>
              <a:gd name="connsiteX94" fmla="*/ 4502358 w 10678681"/>
              <a:gd name="connsiteY94" fmla="*/ 1302558 h 1353297"/>
              <a:gd name="connsiteX95" fmla="*/ 4498919 w 10678681"/>
              <a:gd name="connsiteY95" fmla="*/ 1312115 h 1353297"/>
              <a:gd name="connsiteX96" fmla="*/ 4492075 w 10678681"/>
              <a:gd name="connsiteY96" fmla="*/ 1313357 h 1353297"/>
              <a:gd name="connsiteX97" fmla="*/ 4487466 w 10678681"/>
              <a:gd name="connsiteY97" fmla="*/ 1304102 h 1353297"/>
              <a:gd name="connsiteX98" fmla="*/ 4398292 w 10678681"/>
              <a:gd name="connsiteY98" fmla="*/ 1278410 h 1353297"/>
              <a:gd name="connsiteX99" fmla="*/ 4306088 w 10678681"/>
              <a:gd name="connsiteY99" fmla="*/ 1282512 h 1353297"/>
              <a:gd name="connsiteX100" fmla="*/ 4188995 w 10678681"/>
              <a:gd name="connsiteY100" fmla="*/ 1296718 h 1353297"/>
              <a:gd name="connsiteX101" fmla="*/ 4136582 w 10678681"/>
              <a:gd name="connsiteY101" fmla="*/ 1287687 h 1353297"/>
              <a:gd name="connsiteX102" fmla="*/ 4064614 w 10678681"/>
              <a:gd name="connsiteY102" fmla="*/ 1296118 h 1353297"/>
              <a:gd name="connsiteX103" fmla="*/ 3906561 w 10678681"/>
              <a:gd name="connsiteY103" fmla="*/ 1352435 h 1353297"/>
              <a:gd name="connsiteX104" fmla="*/ 3787890 w 10678681"/>
              <a:gd name="connsiteY104" fmla="*/ 1352442 h 1353297"/>
              <a:gd name="connsiteX105" fmla="*/ 3745993 w 10678681"/>
              <a:gd name="connsiteY105" fmla="*/ 1342630 h 1353297"/>
              <a:gd name="connsiteX106" fmla="*/ 3675785 w 10678681"/>
              <a:gd name="connsiteY106" fmla="*/ 1326802 h 1353297"/>
              <a:gd name="connsiteX107" fmla="*/ 3623856 w 10678681"/>
              <a:gd name="connsiteY107" fmla="*/ 1290804 h 1353297"/>
              <a:gd name="connsiteX108" fmla="*/ 3564933 w 10678681"/>
              <a:gd name="connsiteY108" fmla="*/ 1287147 h 1353297"/>
              <a:gd name="connsiteX109" fmla="*/ 3550537 w 10678681"/>
              <a:gd name="connsiteY109" fmla="*/ 1317552 h 1353297"/>
              <a:gd name="connsiteX110" fmla="*/ 3487736 w 10678681"/>
              <a:gd name="connsiteY110" fmla="*/ 1303493 h 1353297"/>
              <a:gd name="connsiteX111" fmla="*/ 3392548 w 10678681"/>
              <a:gd name="connsiteY111" fmla="*/ 1278741 h 1353297"/>
              <a:gd name="connsiteX112" fmla="*/ 3337466 w 10678681"/>
              <a:gd name="connsiteY112" fmla="*/ 1272537 h 1353297"/>
              <a:gd name="connsiteX113" fmla="*/ 3187206 w 10678681"/>
              <a:gd name="connsiteY113" fmla="*/ 1246821 h 1353297"/>
              <a:gd name="connsiteX114" fmla="*/ 3036856 w 10678681"/>
              <a:gd name="connsiteY114" fmla="*/ 1214383 h 1353297"/>
              <a:gd name="connsiteX115" fmla="*/ 2824973 w 10678681"/>
              <a:gd name="connsiteY115" fmla="*/ 1134864 h 1353297"/>
              <a:gd name="connsiteX116" fmla="*/ 2804398 w 10678681"/>
              <a:gd name="connsiteY116" fmla="*/ 1125556 h 1353297"/>
              <a:gd name="connsiteX117" fmla="*/ 2775396 w 10678681"/>
              <a:gd name="connsiteY117" fmla="*/ 1130148 h 1353297"/>
              <a:gd name="connsiteX118" fmla="*/ 2659096 w 10678681"/>
              <a:gd name="connsiteY118" fmla="*/ 1150294 h 1353297"/>
              <a:gd name="connsiteX119" fmla="*/ 2567088 w 10678681"/>
              <a:gd name="connsiteY119" fmla="*/ 1181781 h 1353297"/>
              <a:gd name="connsiteX120" fmla="*/ 2454501 w 10678681"/>
              <a:gd name="connsiteY120" fmla="*/ 1155455 h 1353297"/>
              <a:gd name="connsiteX121" fmla="*/ 2385161 w 10678681"/>
              <a:gd name="connsiteY121" fmla="*/ 1161312 h 1353297"/>
              <a:gd name="connsiteX122" fmla="*/ 2273361 w 10678681"/>
              <a:gd name="connsiteY122" fmla="*/ 1134090 h 1353297"/>
              <a:gd name="connsiteX123" fmla="*/ 2132003 w 10678681"/>
              <a:gd name="connsiteY123" fmla="*/ 1139225 h 1353297"/>
              <a:gd name="connsiteX124" fmla="*/ 2041224 w 10678681"/>
              <a:gd name="connsiteY124" fmla="*/ 1147536 h 1353297"/>
              <a:gd name="connsiteX125" fmla="*/ 2010157 w 10678681"/>
              <a:gd name="connsiteY125" fmla="*/ 1152767 h 1353297"/>
              <a:gd name="connsiteX126" fmla="*/ 1836762 w 10678681"/>
              <a:gd name="connsiteY126" fmla="*/ 1237387 h 1353297"/>
              <a:gd name="connsiteX127" fmla="*/ 1735877 w 10678681"/>
              <a:gd name="connsiteY127" fmla="*/ 1246527 h 1353297"/>
              <a:gd name="connsiteX128" fmla="*/ 1705069 w 10678681"/>
              <a:gd name="connsiteY128" fmla="*/ 1251989 h 1353297"/>
              <a:gd name="connsiteX129" fmla="*/ 1307888 w 10678681"/>
              <a:gd name="connsiteY129" fmla="*/ 1283156 h 1353297"/>
              <a:gd name="connsiteX130" fmla="*/ 1220734 w 10678681"/>
              <a:gd name="connsiteY130" fmla="*/ 1257811 h 1353297"/>
              <a:gd name="connsiteX131" fmla="*/ 1021737 w 10678681"/>
              <a:gd name="connsiteY131" fmla="*/ 1238739 h 1353297"/>
              <a:gd name="connsiteX132" fmla="*/ 959820 w 10678681"/>
              <a:gd name="connsiteY132" fmla="*/ 1275863 h 1353297"/>
              <a:gd name="connsiteX133" fmla="*/ 929137 w 10678681"/>
              <a:gd name="connsiteY133" fmla="*/ 1273957 h 1353297"/>
              <a:gd name="connsiteX134" fmla="*/ 878849 w 10678681"/>
              <a:gd name="connsiteY134" fmla="*/ 1266740 h 1353297"/>
              <a:gd name="connsiteX135" fmla="*/ 800667 w 10678681"/>
              <a:gd name="connsiteY135" fmla="*/ 1282041 h 1353297"/>
              <a:gd name="connsiteX136" fmla="*/ 644906 w 10678681"/>
              <a:gd name="connsiteY136" fmla="*/ 1273685 h 1353297"/>
              <a:gd name="connsiteX137" fmla="*/ 379869 w 10678681"/>
              <a:gd name="connsiteY137" fmla="*/ 1339165 h 1353297"/>
              <a:gd name="connsiteX138" fmla="*/ 137696 w 10678681"/>
              <a:gd name="connsiteY138" fmla="*/ 1319217 h 1353297"/>
              <a:gd name="connsiteX139" fmla="*/ 54250 w 10678681"/>
              <a:gd name="connsiteY139" fmla="*/ 1315838 h 1353297"/>
              <a:gd name="connsiteX140" fmla="*/ 28042 w 10678681"/>
              <a:gd name="connsiteY140" fmla="*/ 1297822 h 1353297"/>
              <a:gd name="connsiteX141" fmla="*/ 0 w 10678681"/>
              <a:gd name="connsiteY141" fmla="*/ 1294612 h 1353297"/>
              <a:gd name="connsiteX142" fmla="*/ 0 w 10678681"/>
              <a:gd name="connsiteY142" fmla="*/ 0 h 1353297"/>
              <a:gd name="connsiteX0" fmla="*/ 0 w 10678681"/>
              <a:gd name="connsiteY0" fmla="*/ 0 h 1353297"/>
              <a:gd name="connsiteX1" fmla="*/ 10678681 w 10678681"/>
              <a:gd name="connsiteY1" fmla="*/ 0 h 1353297"/>
              <a:gd name="connsiteX2" fmla="*/ 10666019 w 10678681"/>
              <a:gd name="connsiteY2" fmla="*/ 7876 h 1353297"/>
              <a:gd name="connsiteX3" fmla="*/ 10632825 w 10678681"/>
              <a:gd name="connsiteY3" fmla="*/ 32153 h 1353297"/>
              <a:gd name="connsiteX4" fmla="*/ 10510605 w 10678681"/>
              <a:gd name="connsiteY4" fmla="*/ 30449 h 1353297"/>
              <a:gd name="connsiteX5" fmla="*/ 10456989 w 10678681"/>
              <a:gd name="connsiteY5" fmla="*/ 979 h 1353297"/>
              <a:gd name="connsiteX6" fmla="*/ 10438642 w 10678681"/>
              <a:gd name="connsiteY6" fmla="*/ 1524 h 1353297"/>
              <a:gd name="connsiteX7" fmla="*/ 10407146 w 10678681"/>
              <a:gd name="connsiteY7" fmla="*/ 43659 h 1353297"/>
              <a:gd name="connsiteX8" fmla="*/ 10357996 w 10678681"/>
              <a:gd name="connsiteY8" fmla="*/ 50836 h 1353297"/>
              <a:gd name="connsiteX9" fmla="*/ 10306667 w 10678681"/>
              <a:gd name="connsiteY9" fmla="*/ 109739 h 1353297"/>
              <a:gd name="connsiteX10" fmla="*/ 10115334 w 10678681"/>
              <a:gd name="connsiteY10" fmla="*/ 155658 h 1353297"/>
              <a:gd name="connsiteX11" fmla="*/ 10068157 w 10678681"/>
              <a:gd name="connsiteY11" fmla="*/ 215673 h 1353297"/>
              <a:gd name="connsiteX12" fmla="*/ 10045431 w 10678681"/>
              <a:gd name="connsiteY12" fmla="*/ 229568 h 1353297"/>
              <a:gd name="connsiteX13" fmla="*/ 10013265 w 10678681"/>
              <a:gd name="connsiteY13" fmla="*/ 284757 h 1353297"/>
              <a:gd name="connsiteX14" fmla="*/ 9862496 w 10678681"/>
              <a:gd name="connsiteY14" fmla="*/ 223033 h 1353297"/>
              <a:gd name="connsiteX15" fmla="*/ 9679638 w 10678681"/>
              <a:gd name="connsiteY15" fmla="*/ 277462 h 1353297"/>
              <a:gd name="connsiteX16" fmla="*/ 9498347 w 10678681"/>
              <a:gd name="connsiteY16" fmla="*/ 244723 h 1353297"/>
              <a:gd name="connsiteX17" fmla="*/ 9399702 w 10678681"/>
              <a:gd name="connsiteY17" fmla="*/ 276316 h 1353297"/>
              <a:gd name="connsiteX18" fmla="*/ 9378439 w 10678681"/>
              <a:gd name="connsiteY18" fmla="*/ 326244 h 1353297"/>
              <a:gd name="connsiteX19" fmla="*/ 9121744 w 10678681"/>
              <a:gd name="connsiteY19" fmla="*/ 365177 h 1353297"/>
              <a:gd name="connsiteX20" fmla="*/ 9061654 w 10678681"/>
              <a:gd name="connsiteY20" fmla="*/ 393730 h 1353297"/>
              <a:gd name="connsiteX21" fmla="*/ 8997577 w 10678681"/>
              <a:gd name="connsiteY21" fmla="*/ 380865 h 1353297"/>
              <a:gd name="connsiteX22" fmla="*/ 8907968 w 10678681"/>
              <a:gd name="connsiteY22" fmla="*/ 447345 h 1353297"/>
              <a:gd name="connsiteX23" fmla="*/ 8764163 w 10678681"/>
              <a:gd name="connsiteY23" fmla="*/ 471000 h 1353297"/>
              <a:gd name="connsiteX24" fmla="*/ 8680155 w 10678681"/>
              <a:gd name="connsiteY24" fmla="*/ 492404 h 1353297"/>
              <a:gd name="connsiteX25" fmla="*/ 8651436 w 10678681"/>
              <a:gd name="connsiteY25" fmla="*/ 511923 h 1353297"/>
              <a:gd name="connsiteX26" fmla="*/ 8609185 w 10678681"/>
              <a:gd name="connsiteY26" fmla="*/ 531525 h 1353297"/>
              <a:gd name="connsiteX27" fmla="*/ 8537091 w 10678681"/>
              <a:gd name="connsiteY27" fmla="*/ 574933 h 1353297"/>
              <a:gd name="connsiteX28" fmla="*/ 8435931 w 10678681"/>
              <a:gd name="connsiteY28" fmla="*/ 617926 h 1353297"/>
              <a:gd name="connsiteX29" fmla="*/ 8348623 w 10678681"/>
              <a:gd name="connsiteY29" fmla="*/ 600607 h 1353297"/>
              <a:gd name="connsiteX30" fmla="*/ 8344233 w 10678681"/>
              <a:gd name="connsiteY30" fmla="*/ 610922 h 1353297"/>
              <a:gd name="connsiteX31" fmla="*/ 8290622 w 10678681"/>
              <a:gd name="connsiteY31" fmla="*/ 622687 h 1353297"/>
              <a:gd name="connsiteX32" fmla="*/ 8086698 w 10678681"/>
              <a:gd name="connsiteY32" fmla="*/ 605185 h 1353297"/>
              <a:gd name="connsiteX33" fmla="*/ 7982378 w 10678681"/>
              <a:gd name="connsiteY33" fmla="*/ 629799 h 1353297"/>
              <a:gd name="connsiteX34" fmla="*/ 7947952 w 10678681"/>
              <a:gd name="connsiteY34" fmla="*/ 648003 h 1353297"/>
              <a:gd name="connsiteX35" fmla="*/ 7890112 w 10678681"/>
              <a:gd name="connsiteY35" fmla="*/ 677915 h 1353297"/>
              <a:gd name="connsiteX36" fmla="*/ 7853284 w 10678681"/>
              <a:gd name="connsiteY36" fmla="*/ 723588 h 1353297"/>
              <a:gd name="connsiteX37" fmla="*/ 7802383 w 10678681"/>
              <a:gd name="connsiteY37" fmla="*/ 739359 h 1353297"/>
              <a:gd name="connsiteX38" fmla="*/ 7730518 w 10678681"/>
              <a:gd name="connsiteY38" fmla="*/ 739526 h 1353297"/>
              <a:gd name="connsiteX39" fmla="*/ 7652907 w 10678681"/>
              <a:gd name="connsiteY39" fmla="*/ 783273 h 1353297"/>
              <a:gd name="connsiteX40" fmla="*/ 7606008 w 10678681"/>
              <a:gd name="connsiteY40" fmla="*/ 800717 h 1353297"/>
              <a:gd name="connsiteX41" fmla="*/ 7480223 w 10678681"/>
              <a:gd name="connsiteY41" fmla="*/ 856821 h 1353297"/>
              <a:gd name="connsiteX42" fmla="*/ 7356005 w 10678681"/>
              <a:gd name="connsiteY42" fmla="*/ 919462 h 1353297"/>
              <a:gd name="connsiteX43" fmla="*/ 7305396 w 10678681"/>
              <a:gd name="connsiteY43" fmla="*/ 986228 h 1353297"/>
              <a:gd name="connsiteX44" fmla="*/ 7266251 w 10678681"/>
              <a:gd name="connsiteY44" fmla="*/ 967864 h 1353297"/>
              <a:gd name="connsiteX45" fmla="*/ 7269396 w 10678681"/>
              <a:gd name="connsiteY45" fmla="*/ 989282 h 1353297"/>
              <a:gd name="connsiteX46" fmla="*/ 7258094 w 10678681"/>
              <a:gd name="connsiteY46" fmla="*/ 990679 h 1353297"/>
              <a:gd name="connsiteX47" fmla="*/ 7257893 w 10678681"/>
              <a:gd name="connsiteY47" fmla="*/ 991204 h 1353297"/>
              <a:gd name="connsiteX48" fmla="*/ 7247153 w 10678681"/>
              <a:gd name="connsiteY48" fmla="*/ 991550 h 1353297"/>
              <a:gd name="connsiteX49" fmla="*/ 7193612 w 10678681"/>
              <a:gd name="connsiteY49" fmla="*/ 987042 h 1353297"/>
              <a:gd name="connsiteX50" fmla="*/ 7132632 w 10678681"/>
              <a:gd name="connsiteY50" fmla="*/ 1042036 h 1353297"/>
              <a:gd name="connsiteX51" fmla="*/ 7105610 w 10678681"/>
              <a:gd name="connsiteY51" fmla="*/ 1053537 h 1353297"/>
              <a:gd name="connsiteX52" fmla="*/ 7069148 w 10678681"/>
              <a:gd name="connsiteY52" fmla="*/ 1047163 h 1353297"/>
              <a:gd name="connsiteX53" fmla="*/ 7039634 w 10678681"/>
              <a:gd name="connsiteY53" fmla="*/ 1059971 h 1353297"/>
              <a:gd name="connsiteX54" fmla="*/ 7033445 w 10678681"/>
              <a:gd name="connsiteY54" fmla="*/ 1063314 h 1353297"/>
              <a:gd name="connsiteX55" fmla="*/ 6999157 w 10678681"/>
              <a:gd name="connsiteY55" fmla="*/ 1055282 h 1353297"/>
              <a:gd name="connsiteX56" fmla="*/ 6981874 w 10678681"/>
              <a:gd name="connsiteY56" fmla="*/ 1053827 h 1353297"/>
              <a:gd name="connsiteX57" fmla="*/ 6976102 w 10678681"/>
              <a:gd name="connsiteY57" fmla="*/ 1047854 h 1353297"/>
              <a:gd name="connsiteX58" fmla="*/ 6951040 w 10678681"/>
              <a:gd name="connsiteY58" fmla="*/ 1048531 h 1353297"/>
              <a:gd name="connsiteX59" fmla="*/ 6948497 w 10678681"/>
              <a:gd name="connsiteY59" fmla="*/ 1050706 h 1353297"/>
              <a:gd name="connsiteX60" fmla="*/ 6926582 w 10678681"/>
              <a:gd name="connsiteY60" fmla="*/ 1043462 h 1353297"/>
              <a:gd name="connsiteX61" fmla="*/ 6833743 w 10678681"/>
              <a:gd name="connsiteY61" fmla="*/ 1027960 h 1353297"/>
              <a:gd name="connsiteX62" fmla="*/ 6687090 w 10678681"/>
              <a:gd name="connsiteY62" fmla="*/ 1063250 h 1353297"/>
              <a:gd name="connsiteX63" fmla="*/ 6437450 w 10678681"/>
              <a:gd name="connsiteY63" fmla="*/ 1101075 h 1353297"/>
              <a:gd name="connsiteX64" fmla="*/ 6327795 w 10678681"/>
              <a:gd name="connsiteY64" fmla="*/ 1088142 h 1353297"/>
              <a:gd name="connsiteX65" fmla="*/ 6136549 w 10678681"/>
              <a:gd name="connsiteY65" fmla="*/ 1100268 h 1353297"/>
              <a:gd name="connsiteX66" fmla="*/ 6004655 w 10678681"/>
              <a:gd name="connsiteY66" fmla="*/ 1114946 h 1353297"/>
              <a:gd name="connsiteX67" fmla="*/ 5936643 w 10678681"/>
              <a:gd name="connsiteY67" fmla="*/ 1095428 h 1353297"/>
              <a:gd name="connsiteX68" fmla="*/ 5912484 w 10678681"/>
              <a:gd name="connsiteY68" fmla="*/ 1112624 h 1353297"/>
              <a:gd name="connsiteX69" fmla="*/ 5908387 w 10678681"/>
              <a:gd name="connsiteY69" fmla="*/ 1116018 h 1353297"/>
              <a:gd name="connsiteX70" fmla="*/ 5890495 w 10678681"/>
              <a:gd name="connsiteY70" fmla="*/ 1120268 h 1353297"/>
              <a:gd name="connsiteX71" fmla="*/ 5887318 w 10678681"/>
              <a:gd name="connsiteY71" fmla="*/ 1133134 h 1353297"/>
              <a:gd name="connsiteX72" fmla="*/ 5861726 w 10678681"/>
              <a:gd name="connsiteY72" fmla="*/ 1147891 h 1353297"/>
              <a:gd name="connsiteX73" fmla="*/ 5805823 w 10678681"/>
              <a:gd name="connsiteY73" fmla="*/ 1152457 h 1353297"/>
              <a:gd name="connsiteX74" fmla="*/ 5689841 w 10678681"/>
              <a:gd name="connsiteY74" fmla="*/ 1176232 h 1353297"/>
              <a:gd name="connsiteX75" fmla="*/ 5605119 w 10678681"/>
              <a:gd name="connsiteY75" fmla="*/ 1190202 h 1353297"/>
              <a:gd name="connsiteX76" fmla="*/ 5488513 w 10678681"/>
              <a:gd name="connsiteY76" fmla="*/ 1205367 h 1353297"/>
              <a:gd name="connsiteX77" fmla="*/ 5402905 w 10678681"/>
              <a:gd name="connsiteY77" fmla="*/ 1241191 h 1353297"/>
              <a:gd name="connsiteX78" fmla="*/ 5285593 w 10678681"/>
              <a:gd name="connsiteY78" fmla="*/ 1273569 h 1353297"/>
              <a:gd name="connsiteX79" fmla="*/ 5192893 w 10678681"/>
              <a:gd name="connsiteY79" fmla="*/ 1247188 h 1353297"/>
              <a:gd name="connsiteX80" fmla="*/ 5186475 w 10678681"/>
              <a:gd name="connsiteY80" fmla="*/ 1257028 h 1353297"/>
              <a:gd name="connsiteX81" fmla="*/ 5126038 w 10678681"/>
              <a:gd name="connsiteY81" fmla="*/ 1263189 h 1353297"/>
              <a:gd name="connsiteX82" fmla="*/ 4894688 w 10678681"/>
              <a:gd name="connsiteY82" fmla="*/ 1247184 h 1353297"/>
              <a:gd name="connsiteX83" fmla="*/ 4788036 w 10678681"/>
              <a:gd name="connsiteY83" fmla="*/ 1238182 h 1353297"/>
              <a:gd name="connsiteX84" fmla="*/ 4747555 w 10678681"/>
              <a:gd name="connsiteY84" fmla="*/ 1252768 h 1353297"/>
              <a:gd name="connsiteX85" fmla="*/ 4679644 w 10678681"/>
              <a:gd name="connsiteY85" fmla="*/ 1276603 h 1353297"/>
              <a:gd name="connsiteX86" fmla="*/ 4632222 w 10678681"/>
              <a:gd name="connsiteY86" fmla="*/ 1318360 h 1353297"/>
              <a:gd name="connsiteX87" fmla="*/ 4617358 w 10678681"/>
              <a:gd name="connsiteY87" fmla="*/ 1327690 h 1353297"/>
              <a:gd name="connsiteX88" fmla="*/ 4589102 w 10678681"/>
              <a:gd name="connsiteY88" fmla="*/ 1321223 h 1353297"/>
              <a:gd name="connsiteX89" fmla="*/ 4578184 w 10678681"/>
              <a:gd name="connsiteY89" fmla="*/ 1326745 h 1353297"/>
              <a:gd name="connsiteX90" fmla="*/ 4574270 w 10678681"/>
              <a:gd name="connsiteY90" fmla="*/ 1325878 h 1353297"/>
              <a:gd name="connsiteX91" fmla="*/ 4564919 w 10678681"/>
              <a:gd name="connsiteY91" fmla="*/ 1325507 h 1353297"/>
              <a:gd name="connsiteX92" fmla="*/ 4566586 w 10678681"/>
              <a:gd name="connsiteY92" fmla="*/ 1316963 h 1353297"/>
              <a:gd name="connsiteX93" fmla="*/ 4556303 w 10678681"/>
              <a:gd name="connsiteY93" fmla="*/ 1300262 h 1353297"/>
              <a:gd name="connsiteX94" fmla="*/ 4502358 w 10678681"/>
              <a:gd name="connsiteY94" fmla="*/ 1302558 h 1353297"/>
              <a:gd name="connsiteX95" fmla="*/ 4498919 w 10678681"/>
              <a:gd name="connsiteY95" fmla="*/ 1312115 h 1353297"/>
              <a:gd name="connsiteX96" fmla="*/ 4492075 w 10678681"/>
              <a:gd name="connsiteY96" fmla="*/ 1313357 h 1353297"/>
              <a:gd name="connsiteX97" fmla="*/ 4487466 w 10678681"/>
              <a:gd name="connsiteY97" fmla="*/ 1304102 h 1353297"/>
              <a:gd name="connsiteX98" fmla="*/ 4398292 w 10678681"/>
              <a:gd name="connsiteY98" fmla="*/ 1278410 h 1353297"/>
              <a:gd name="connsiteX99" fmla="*/ 4306088 w 10678681"/>
              <a:gd name="connsiteY99" fmla="*/ 1282512 h 1353297"/>
              <a:gd name="connsiteX100" fmla="*/ 4188995 w 10678681"/>
              <a:gd name="connsiteY100" fmla="*/ 1296718 h 1353297"/>
              <a:gd name="connsiteX101" fmla="*/ 4136582 w 10678681"/>
              <a:gd name="connsiteY101" fmla="*/ 1287687 h 1353297"/>
              <a:gd name="connsiteX102" fmla="*/ 4064614 w 10678681"/>
              <a:gd name="connsiteY102" fmla="*/ 1296118 h 1353297"/>
              <a:gd name="connsiteX103" fmla="*/ 3906561 w 10678681"/>
              <a:gd name="connsiteY103" fmla="*/ 1352435 h 1353297"/>
              <a:gd name="connsiteX104" fmla="*/ 3787890 w 10678681"/>
              <a:gd name="connsiteY104" fmla="*/ 1352442 h 1353297"/>
              <a:gd name="connsiteX105" fmla="*/ 3745993 w 10678681"/>
              <a:gd name="connsiteY105" fmla="*/ 1342630 h 1353297"/>
              <a:gd name="connsiteX106" fmla="*/ 3675785 w 10678681"/>
              <a:gd name="connsiteY106" fmla="*/ 1326802 h 1353297"/>
              <a:gd name="connsiteX107" fmla="*/ 3623856 w 10678681"/>
              <a:gd name="connsiteY107" fmla="*/ 1290804 h 1353297"/>
              <a:gd name="connsiteX108" fmla="*/ 3564933 w 10678681"/>
              <a:gd name="connsiteY108" fmla="*/ 1287147 h 1353297"/>
              <a:gd name="connsiteX109" fmla="*/ 3550537 w 10678681"/>
              <a:gd name="connsiteY109" fmla="*/ 1317552 h 1353297"/>
              <a:gd name="connsiteX110" fmla="*/ 3487736 w 10678681"/>
              <a:gd name="connsiteY110" fmla="*/ 1303493 h 1353297"/>
              <a:gd name="connsiteX111" fmla="*/ 3392548 w 10678681"/>
              <a:gd name="connsiteY111" fmla="*/ 1278741 h 1353297"/>
              <a:gd name="connsiteX112" fmla="*/ 3337466 w 10678681"/>
              <a:gd name="connsiteY112" fmla="*/ 1272537 h 1353297"/>
              <a:gd name="connsiteX113" fmla="*/ 3187206 w 10678681"/>
              <a:gd name="connsiteY113" fmla="*/ 1246821 h 1353297"/>
              <a:gd name="connsiteX114" fmla="*/ 3036856 w 10678681"/>
              <a:gd name="connsiteY114" fmla="*/ 1214383 h 1353297"/>
              <a:gd name="connsiteX115" fmla="*/ 2824973 w 10678681"/>
              <a:gd name="connsiteY115" fmla="*/ 1134864 h 1353297"/>
              <a:gd name="connsiteX116" fmla="*/ 2804398 w 10678681"/>
              <a:gd name="connsiteY116" fmla="*/ 1125556 h 1353297"/>
              <a:gd name="connsiteX117" fmla="*/ 2775396 w 10678681"/>
              <a:gd name="connsiteY117" fmla="*/ 1130148 h 1353297"/>
              <a:gd name="connsiteX118" fmla="*/ 2659096 w 10678681"/>
              <a:gd name="connsiteY118" fmla="*/ 1150294 h 1353297"/>
              <a:gd name="connsiteX119" fmla="*/ 2567088 w 10678681"/>
              <a:gd name="connsiteY119" fmla="*/ 1181781 h 1353297"/>
              <a:gd name="connsiteX120" fmla="*/ 2454501 w 10678681"/>
              <a:gd name="connsiteY120" fmla="*/ 1155455 h 1353297"/>
              <a:gd name="connsiteX121" fmla="*/ 2385161 w 10678681"/>
              <a:gd name="connsiteY121" fmla="*/ 1161312 h 1353297"/>
              <a:gd name="connsiteX122" fmla="*/ 2273361 w 10678681"/>
              <a:gd name="connsiteY122" fmla="*/ 1134090 h 1353297"/>
              <a:gd name="connsiteX123" fmla="*/ 2132003 w 10678681"/>
              <a:gd name="connsiteY123" fmla="*/ 1139225 h 1353297"/>
              <a:gd name="connsiteX124" fmla="*/ 2041224 w 10678681"/>
              <a:gd name="connsiteY124" fmla="*/ 1147536 h 1353297"/>
              <a:gd name="connsiteX125" fmla="*/ 2010157 w 10678681"/>
              <a:gd name="connsiteY125" fmla="*/ 1152767 h 1353297"/>
              <a:gd name="connsiteX126" fmla="*/ 1859213 w 10678681"/>
              <a:gd name="connsiteY126" fmla="*/ 1199540 h 1353297"/>
              <a:gd name="connsiteX127" fmla="*/ 1735877 w 10678681"/>
              <a:gd name="connsiteY127" fmla="*/ 1246527 h 1353297"/>
              <a:gd name="connsiteX128" fmla="*/ 1705069 w 10678681"/>
              <a:gd name="connsiteY128" fmla="*/ 1251989 h 1353297"/>
              <a:gd name="connsiteX129" fmla="*/ 1307888 w 10678681"/>
              <a:gd name="connsiteY129" fmla="*/ 1283156 h 1353297"/>
              <a:gd name="connsiteX130" fmla="*/ 1220734 w 10678681"/>
              <a:gd name="connsiteY130" fmla="*/ 1257811 h 1353297"/>
              <a:gd name="connsiteX131" fmla="*/ 1021737 w 10678681"/>
              <a:gd name="connsiteY131" fmla="*/ 1238739 h 1353297"/>
              <a:gd name="connsiteX132" fmla="*/ 959820 w 10678681"/>
              <a:gd name="connsiteY132" fmla="*/ 1275863 h 1353297"/>
              <a:gd name="connsiteX133" fmla="*/ 929137 w 10678681"/>
              <a:gd name="connsiteY133" fmla="*/ 1273957 h 1353297"/>
              <a:gd name="connsiteX134" fmla="*/ 878849 w 10678681"/>
              <a:gd name="connsiteY134" fmla="*/ 1266740 h 1353297"/>
              <a:gd name="connsiteX135" fmla="*/ 800667 w 10678681"/>
              <a:gd name="connsiteY135" fmla="*/ 1282041 h 1353297"/>
              <a:gd name="connsiteX136" fmla="*/ 644906 w 10678681"/>
              <a:gd name="connsiteY136" fmla="*/ 1273685 h 1353297"/>
              <a:gd name="connsiteX137" fmla="*/ 379869 w 10678681"/>
              <a:gd name="connsiteY137" fmla="*/ 1339165 h 1353297"/>
              <a:gd name="connsiteX138" fmla="*/ 137696 w 10678681"/>
              <a:gd name="connsiteY138" fmla="*/ 1319217 h 1353297"/>
              <a:gd name="connsiteX139" fmla="*/ 54250 w 10678681"/>
              <a:gd name="connsiteY139" fmla="*/ 1315838 h 1353297"/>
              <a:gd name="connsiteX140" fmla="*/ 28042 w 10678681"/>
              <a:gd name="connsiteY140" fmla="*/ 1297822 h 1353297"/>
              <a:gd name="connsiteX141" fmla="*/ 0 w 10678681"/>
              <a:gd name="connsiteY141" fmla="*/ 1294612 h 1353297"/>
              <a:gd name="connsiteX142" fmla="*/ 0 w 10678681"/>
              <a:gd name="connsiteY142" fmla="*/ 0 h 1353297"/>
              <a:gd name="connsiteX0" fmla="*/ 0 w 10678681"/>
              <a:gd name="connsiteY0" fmla="*/ 0 h 1353297"/>
              <a:gd name="connsiteX1" fmla="*/ 10678681 w 10678681"/>
              <a:gd name="connsiteY1" fmla="*/ 0 h 1353297"/>
              <a:gd name="connsiteX2" fmla="*/ 10666019 w 10678681"/>
              <a:gd name="connsiteY2" fmla="*/ 7876 h 1353297"/>
              <a:gd name="connsiteX3" fmla="*/ 10632825 w 10678681"/>
              <a:gd name="connsiteY3" fmla="*/ 32153 h 1353297"/>
              <a:gd name="connsiteX4" fmla="*/ 10510605 w 10678681"/>
              <a:gd name="connsiteY4" fmla="*/ 30449 h 1353297"/>
              <a:gd name="connsiteX5" fmla="*/ 10456989 w 10678681"/>
              <a:gd name="connsiteY5" fmla="*/ 979 h 1353297"/>
              <a:gd name="connsiteX6" fmla="*/ 10438642 w 10678681"/>
              <a:gd name="connsiteY6" fmla="*/ 1524 h 1353297"/>
              <a:gd name="connsiteX7" fmla="*/ 10407146 w 10678681"/>
              <a:gd name="connsiteY7" fmla="*/ 43659 h 1353297"/>
              <a:gd name="connsiteX8" fmla="*/ 10357996 w 10678681"/>
              <a:gd name="connsiteY8" fmla="*/ 50836 h 1353297"/>
              <a:gd name="connsiteX9" fmla="*/ 10306667 w 10678681"/>
              <a:gd name="connsiteY9" fmla="*/ 109739 h 1353297"/>
              <a:gd name="connsiteX10" fmla="*/ 10115334 w 10678681"/>
              <a:gd name="connsiteY10" fmla="*/ 155658 h 1353297"/>
              <a:gd name="connsiteX11" fmla="*/ 10068157 w 10678681"/>
              <a:gd name="connsiteY11" fmla="*/ 215673 h 1353297"/>
              <a:gd name="connsiteX12" fmla="*/ 10045431 w 10678681"/>
              <a:gd name="connsiteY12" fmla="*/ 229568 h 1353297"/>
              <a:gd name="connsiteX13" fmla="*/ 10013265 w 10678681"/>
              <a:gd name="connsiteY13" fmla="*/ 284757 h 1353297"/>
              <a:gd name="connsiteX14" fmla="*/ 9862496 w 10678681"/>
              <a:gd name="connsiteY14" fmla="*/ 223033 h 1353297"/>
              <a:gd name="connsiteX15" fmla="*/ 9679638 w 10678681"/>
              <a:gd name="connsiteY15" fmla="*/ 277462 h 1353297"/>
              <a:gd name="connsiteX16" fmla="*/ 9498347 w 10678681"/>
              <a:gd name="connsiteY16" fmla="*/ 244723 h 1353297"/>
              <a:gd name="connsiteX17" fmla="*/ 9399702 w 10678681"/>
              <a:gd name="connsiteY17" fmla="*/ 276316 h 1353297"/>
              <a:gd name="connsiteX18" fmla="*/ 9378439 w 10678681"/>
              <a:gd name="connsiteY18" fmla="*/ 326244 h 1353297"/>
              <a:gd name="connsiteX19" fmla="*/ 9121744 w 10678681"/>
              <a:gd name="connsiteY19" fmla="*/ 365177 h 1353297"/>
              <a:gd name="connsiteX20" fmla="*/ 9061654 w 10678681"/>
              <a:gd name="connsiteY20" fmla="*/ 393730 h 1353297"/>
              <a:gd name="connsiteX21" fmla="*/ 8997577 w 10678681"/>
              <a:gd name="connsiteY21" fmla="*/ 380865 h 1353297"/>
              <a:gd name="connsiteX22" fmla="*/ 8907968 w 10678681"/>
              <a:gd name="connsiteY22" fmla="*/ 447345 h 1353297"/>
              <a:gd name="connsiteX23" fmla="*/ 8764163 w 10678681"/>
              <a:gd name="connsiteY23" fmla="*/ 471000 h 1353297"/>
              <a:gd name="connsiteX24" fmla="*/ 8680155 w 10678681"/>
              <a:gd name="connsiteY24" fmla="*/ 492404 h 1353297"/>
              <a:gd name="connsiteX25" fmla="*/ 8651436 w 10678681"/>
              <a:gd name="connsiteY25" fmla="*/ 511923 h 1353297"/>
              <a:gd name="connsiteX26" fmla="*/ 8609185 w 10678681"/>
              <a:gd name="connsiteY26" fmla="*/ 531525 h 1353297"/>
              <a:gd name="connsiteX27" fmla="*/ 8537091 w 10678681"/>
              <a:gd name="connsiteY27" fmla="*/ 574933 h 1353297"/>
              <a:gd name="connsiteX28" fmla="*/ 8435931 w 10678681"/>
              <a:gd name="connsiteY28" fmla="*/ 617926 h 1353297"/>
              <a:gd name="connsiteX29" fmla="*/ 8348623 w 10678681"/>
              <a:gd name="connsiteY29" fmla="*/ 600607 h 1353297"/>
              <a:gd name="connsiteX30" fmla="*/ 8344233 w 10678681"/>
              <a:gd name="connsiteY30" fmla="*/ 610922 h 1353297"/>
              <a:gd name="connsiteX31" fmla="*/ 8290622 w 10678681"/>
              <a:gd name="connsiteY31" fmla="*/ 622687 h 1353297"/>
              <a:gd name="connsiteX32" fmla="*/ 8086698 w 10678681"/>
              <a:gd name="connsiteY32" fmla="*/ 605185 h 1353297"/>
              <a:gd name="connsiteX33" fmla="*/ 7982378 w 10678681"/>
              <a:gd name="connsiteY33" fmla="*/ 629799 h 1353297"/>
              <a:gd name="connsiteX34" fmla="*/ 7947952 w 10678681"/>
              <a:gd name="connsiteY34" fmla="*/ 648003 h 1353297"/>
              <a:gd name="connsiteX35" fmla="*/ 7890112 w 10678681"/>
              <a:gd name="connsiteY35" fmla="*/ 677915 h 1353297"/>
              <a:gd name="connsiteX36" fmla="*/ 7853284 w 10678681"/>
              <a:gd name="connsiteY36" fmla="*/ 723588 h 1353297"/>
              <a:gd name="connsiteX37" fmla="*/ 7802383 w 10678681"/>
              <a:gd name="connsiteY37" fmla="*/ 739359 h 1353297"/>
              <a:gd name="connsiteX38" fmla="*/ 7730518 w 10678681"/>
              <a:gd name="connsiteY38" fmla="*/ 739526 h 1353297"/>
              <a:gd name="connsiteX39" fmla="*/ 7652907 w 10678681"/>
              <a:gd name="connsiteY39" fmla="*/ 783273 h 1353297"/>
              <a:gd name="connsiteX40" fmla="*/ 7606008 w 10678681"/>
              <a:gd name="connsiteY40" fmla="*/ 800717 h 1353297"/>
              <a:gd name="connsiteX41" fmla="*/ 7480223 w 10678681"/>
              <a:gd name="connsiteY41" fmla="*/ 856821 h 1353297"/>
              <a:gd name="connsiteX42" fmla="*/ 7356005 w 10678681"/>
              <a:gd name="connsiteY42" fmla="*/ 919462 h 1353297"/>
              <a:gd name="connsiteX43" fmla="*/ 7305396 w 10678681"/>
              <a:gd name="connsiteY43" fmla="*/ 986228 h 1353297"/>
              <a:gd name="connsiteX44" fmla="*/ 7266251 w 10678681"/>
              <a:gd name="connsiteY44" fmla="*/ 967864 h 1353297"/>
              <a:gd name="connsiteX45" fmla="*/ 7269396 w 10678681"/>
              <a:gd name="connsiteY45" fmla="*/ 989282 h 1353297"/>
              <a:gd name="connsiteX46" fmla="*/ 7258094 w 10678681"/>
              <a:gd name="connsiteY46" fmla="*/ 990679 h 1353297"/>
              <a:gd name="connsiteX47" fmla="*/ 7257893 w 10678681"/>
              <a:gd name="connsiteY47" fmla="*/ 991204 h 1353297"/>
              <a:gd name="connsiteX48" fmla="*/ 7247153 w 10678681"/>
              <a:gd name="connsiteY48" fmla="*/ 991550 h 1353297"/>
              <a:gd name="connsiteX49" fmla="*/ 7193612 w 10678681"/>
              <a:gd name="connsiteY49" fmla="*/ 987042 h 1353297"/>
              <a:gd name="connsiteX50" fmla="*/ 7132632 w 10678681"/>
              <a:gd name="connsiteY50" fmla="*/ 1042036 h 1353297"/>
              <a:gd name="connsiteX51" fmla="*/ 7105610 w 10678681"/>
              <a:gd name="connsiteY51" fmla="*/ 1053537 h 1353297"/>
              <a:gd name="connsiteX52" fmla="*/ 7069148 w 10678681"/>
              <a:gd name="connsiteY52" fmla="*/ 1047163 h 1353297"/>
              <a:gd name="connsiteX53" fmla="*/ 7039634 w 10678681"/>
              <a:gd name="connsiteY53" fmla="*/ 1059971 h 1353297"/>
              <a:gd name="connsiteX54" fmla="*/ 7033445 w 10678681"/>
              <a:gd name="connsiteY54" fmla="*/ 1063314 h 1353297"/>
              <a:gd name="connsiteX55" fmla="*/ 6999157 w 10678681"/>
              <a:gd name="connsiteY55" fmla="*/ 1055282 h 1353297"/>
              <a:gd name="connsiteX56" fmla="*/ 6981874 w 10678681"/>
              <a:gd name="connsiteY56" fmla="*/ 1053827 h 1353297"/>
              <a:gd name="connsiteX57" fmla="*/ 6976102 w 10678681"/>
              <a:gd name="connsiteY57" fmla="*/ 1047854 h 1353297"/>
              <a:gd name="connsiteX58" fmla="*/ 6951040 w 10678681"/>
              <a:gd name="connsiteY58" fmla="*/ 1048531 h 1353297"/>
              <a:gd name="connsiteX59" fmla="*/ 6948497 w 10678681"/>
              <a:gd name="connsiteY59" fmla="*/ 1050706 h 1353297"/>
              <a:gd name="connsiteX60" fmla="*/ 6926582 w 10678681"/>
              <a:gd name="connsiteY60" fmla="*/ 1043462 h 1353297"/>
              <a:gd name="connsiteX61" fmla="*/ 6833743 w 10678681"/>
              <a:gd name="connsiteY61" fmla="*/ 1027960 h 1353297"/>
              <a:gd name="connsiteX62" fmla="*/ 6687090 w 10678681"/>
              <a:gd name="connsiteY62" fmla="*/ 1063250 h 1353297"/>
              <a:gd name="connsiteX63" fmla="*/ 6437450 w 10678681"/>
              <a:gd name="connsiteY63" fmla="*/ 1101075 h 1353297"/>
              <a:gd name="connsiteX64" fmla="*/ 6327795 w 10678681"/>
              <a:gd name="connsiteY64" fmla="*/ 1088142 h 1353297"/>
              <a:gd name="connsiteX65" fmla="*/ 6136549 w 10678681"/>
              <a:gd name="connsiteY65" fmla="*/ 1100268 h 1353297"/>
              <a:gd name="connsiteX66" fmla="*/ 6004655 w 10678681"/>
              <a:gd name="connsiteY66" fmla="*/ 1114946 h 1353297"/>
              <a:gd name="connsiteX67" fmla="*/ 5936643 w 10678681"/>
              <a:gd name="connsiteY67" fmla="*/ 1095428 h 1353297"/>
              <a:gd name="connsiteX68" fmla="*/ 5912484 w 10678681"/>
              <a:gd name="connsiteY68" fmla="*/ 1112624 h 1353297"/>
              <a:gd name="connsiteX69" fmla="*/ 5908387 w 10678681"/>
              <a:gd name="connsiteY69" fmla="*/ 1116018 h 1353297"/>
              <a:gd name="connsiteX70" fmla="*/ 5890495 w 10678681"/>
              <a:gd name="connsiteY70" fmla="*/ 1120268 h 1353297"/>
              <a:gd name="connsiteX71" fmla="*/ 5887318 w 10678681"/>
              <a:gd name="connsiteY71" fmla="*/ 1133134 h 1353297"/>
              <a:gd name="connsiteX72" fmla="*/ 5861726 w 10678681"/>
              <a:gd name="connsiteY72" fmla="*/ 1147891 h 1353297"/>
              <a:gd name="connsiteX73" fmla="*/ 5805823 w 10678681"/>
              <a:gd name="connsiteY73" fmla="*/ 1152457 h 1353297"/>
              <a:gd name="connsiteX74" fmla="*/ 5689841 w 10678681"/>
              <a:gd name="connsiteY74" fmla="*/ 1176232 h 1353297"/>
              <a:gd name="connsiteX75" fmla="*/ 5605119 w 10678681"/>
              <a:gd name="connsiteY75" fmla="*/ 1190202 h 1353297"/>
              <a:gd name="connsiteX76" fmla="*/ 5488513 w 10678681"/>
              <a:gd name="connsiteY76" fmla="*/ 1205367 h 1353297"/>
              <a:gd name="connsiteX77" fmla="*/ 5402905 w 10678681"/>
              <a:gd name="connsiteY77" fmla="*/ 1241191 h 1353297"/>
              <a:gd name="connsiteX78" fmla="*/ 5285593 w 10678681"/>
              <a:gd name="connsiteY78" fmla="*/ 1273569 h 1353297"/>
              <a:gd name="connsiteX79" fmla="*/ 5192893 w 10678681"/>
              <a:gd name="connsiteY79" fmla="*/ 1247188 h 1353297"/>
              <a:gd name="connsiteX80" fmla="*/ 5186475 w 10678681"/>
              <a:gd name="connsiteY80" fmla="*/ 1257028 h 1353297"/>
              <a:gd name="connsiteX81" fmla="*/ 5126038 w 10678681"/>
              <a:gd name="connsiteY81" fmla="*/ 1263189 h 1353297"/>
              <a:gd name="connsiteX82" fmla="*/ 4894688 w 10678681"/>
              <a:gd name="connsiteY82" fmla="*/ 1247184 h 1353297"/>
              <a:gd name="connsiteX83" fmla="*/ 4788036 w 10678681"/>
              <a:gd name="connsiteY83" fmla="*/ 1238182 h 1353297"/>
              <a:gd name="connsiteX84" fmla="*/ 4747555 w 10678681"/>
              <a:gd name="connsiteY84" fmla="*/ 1252768 h 1353297"/>
              <a:gd name="connsiteX85" fmla="*/ 4679644 w 10678681"/>
              <a:gd name="connsiteY85" fmla="*/ 1276603 h 1353297"/>
              <a:gd name="connsiteX86" fmla="*/ 4632222 w 10678681"/>
              <a:gd name="connsiteY86" fmla="*/ 1318360 h 1353297"/>
              <a:gd name="connsiteX87" fmla="*/ 4617358 w 10678681"/>
              <a:gd name="connsiteY87" fmla="*/ 1327690 h 1353297"/>
              <a:gd name="connsiteX88" fmla="*/ 4589102 w 10678681"/>
              <a:gd name="connsiteY88" fmla="*/ 1321223 h 1353297"/>
              <a:gd name="connsiteX89" fmla="*/ 4578184 w 10678681"/>
              <a:gd name="connsiteY89" fmla="*/ 1326745 h 1353297"/>
              <a:gd name="connsiteX90" fmla="*/ 4574270 w 10678681"/>
              <a:gd name="connsiteY90" fmla="*/ 1325878 h 1353297"/>
              <a:gd name="connsiteX91" fmla="*/ 4564919 w 10678681"/>
              <a:gd name="connsiteY91" fmla="*/ 1325507 h 1353297"/>
              <a:gd name="connsiteX92" fmla="*/ 4566586 w 10678681"/>
              <a:gd name="connsiteY92" fmla="*/ 1316963 h 1353297"/>
              <a:gd name="connsiteX93" fmla="*/ 4556303 w 10678681"/>
              <a:gd name="connsiteY93" fmla="*/ 1300262 h 1353297"/>
              <a:gd name="connsiteX94" fmla="*/ 4502358 w 10678681"/>
              <a:gd name="connsiteY94" fmla="*/ 1302558 h 1353297"/>
              <a:gd name="connsiteX95" fmla="*/ 4498919 w 10678681"/>
              <a:gd name="connsiteY95" fmla="*/ 1312115 h 1353297"/>
              <a:gd name="connsiteX96" fmla="*/ 4492075 w 10678681"/>
              <a:gd name="connsiteY96" fmla="*/ 1313357 h 1353297"/>
              <a:gd name="connsiteX97" fmla="*/ 4487466 w 10678681"/>
              <a:gd name="connsiteY97" fmla="*/ 1304102 h 1353297"/>
              <a:gd name="connsiteX98" fmla="*/ 4398292 w 10678681"/>
              <a:gd name="connsiteY98" fmla="*/ 1278410 h 1353297"/>
              <a:gd name="connsiteX99" fmla="*/ 4306088 w 10678681"/>
              <a:gd name="connsiteY99" fmla="*/ 1282512 h 1353297"/>
              <a:gd name="connsiteX100" fmla="*/ 4188995 w 10678681"/>
              <a:gd name="connsiteY100" fmla="*/ 1296718 h 1353297"/>
              <a:gd name="connsiteX101" fmla="*/ 4136582 w 10678681"/>
              <a:gd name="connsiteY101" fmla="*/ 1287687 h 1353297"/>
              <a:gd name="connsiteX102" fmla="*/ 4064614 w 10678681"/>
              <a:gd name="connsiteY102" fmla="*/ 1296118 h 1353297"/>
              <a:gd name="connsiteX103" fmla="*/ 3906561 w 10678681"/>
              <a:gd name="connsiteY103" fmla="*/ 1352435 h 1353297"/>
              <a:gd name="connsiteX104" fmla="*/ 3787890 w 10678681"/>
              <a:gd name="connsiteY104" fmla="*/ 1352442 h 1353297"/>
              <a:gd name="connsiteX105" fmla="*/ 3745993 w 10678681"/>
              <a:gd name="connsiteY105" fmla="*/ 1342630 h 1353297"/>
              <a:gd name="connsiteX106" fmla="*/ 3675785 w 10678681"/>
              <a:gd name="connsiteY106" fmla="*/ 1326802 h 1353297"/>
              <a:gd name="connsiteX107" fmla="*/ 3623856 w 10678681"/>
              <a:gd name="connsiteY107" fmla="*/ 1290804 h 1353297"/>
              <a:gd name="connsiteX108" fmla="*/ 3564933 w 10678681"/>
              <a:gd name="connsiteY108" fmla="*/ 1287147 h 1353297"/>
              <a:gd name="connsiteX109" fmla="*/ 3550537 w 10678681"/>
              <a:gd name="connsiteY109" fmla="*/ 1317552 h 1353297"/>
              <a:gd name="connsiteX110" fmla="*/ 3487736 w 10678681"/>
              <a:gd name="connsiteY110" fmla="*/ 1303493 h 1353297"/>
              <a:gd name="connsiteX111" fmla="*/ 3392548 w 10678681"/>
              <a:gd name="connsiteY111" fmla="*/ 1278741 h 1353297"/>
              <a:gd name="connsiteX112" fmla="*/ 3337466 w 10678681"/>
              <a:gd name="connsiteY112" fmla="*/ 1272537 h 1353297"/>
              <a:gd name="connsiteX113" fmla="*/ 3187206 w 10678681"/>
              <a:gd name="connsiteY113" fmla="*/ 1246821 h 1353297"/>
              <a:gd name="connsiteX114" fmla="*/ 3036856 w 10678681"/>
              <a:gd name="connsiteY114" fmla="*/ 1214383 h 1353297"/>
              <a:gd name="connsiteX115" fmla="*/ 2824973 w 10678681"/>
              <a:gd name="connsiteY115" fmla="*/ 1134864 h 1353297"/>
              <a:gd name="connsiteX116" fmla="*/ 2804398 w 10678681"/>
              <a:gd name="connsiteY116" fmla="*/ 1125556 h 1353297"/>
              <a:gd name="connsiteX117" fmla="*/ 2736109 w 10678681"/>
              <a:gd name="connsiteY117" fmla="*/ 1137717 h 1353297"/>
              <a:gd name="connsiteX118" fmla="*/ 2659096 w 10678681"/>
              <a:gd name="connsiteY118" fmla="*/ 1150294 h 1353297"/>
              <a:gd name="connsiteX119" fmla="*/ 2567088 w 10678681"/>
              <a:gd name="connsiteY119" fmla="*/ 1181781 h 1353297"/>
              <a:gd name="connsiteX120" fmla="*/ 2454501 w 10678681"/>
              <a:gd name="connsiteY120" fmla="*/ 1155455 h 1353297"/>
              <a:gd name="connsiteX121" fmla="*/ 2385161 w 10678681"/>
              <a:gd name="connsiteY121" fmla="*/ 1161312 h 1353297"/>
              <a:gd name="connsiteX122" fmla="*/ 2273361 w 10678681"/>
              <a:gd name="connsiteY122" fmla="*/ 1134090 h 1353297"/>
              <a:gd name="connsiteX123" fmla="*/ 2132003 w 10678681"/>
              <a:gd name="connsiteY123" fmla="*/ 1139225 h 1353297"/>
              <a:gd name="connsiteX124" fmla="*/ 2041224 w 10678681"/>
              <a:gd name="connsiteY124" fmla="*/ 1147536 h 1353297"/>
              <a:gd name="connsiteX125" fmla="*/ 2010157 w 10678681"/>
              <a:gd name="connsiteY125" fmla="*/ 1152767 h 1353297"/>
              <a:gd name="connsiteX126" fmla="*/ 1859213 w 10678681"/>
              <a:gd name="connsiteY126" fmla="*/ 1199540 h 1353297"/>
              <a:gd name="connsiteX127" fmla="*/ 1735877 w 10678681"/>
              <a:gd name="connsiteY127" fmla="*/ 1246527 h 1353297"/>
              <a:gd name="connsiteX128" fmla="*/ 1705069 w 10678681"/>
              <a:gd name="connsiteY128" fmla="*/ 1251989 h 1353297"/>
              <a:gd name="connsiteX129" fmla="*/ 1307888 w 10678681"/>
              <a:gd name="connsiteY129" fmla="*/ 1283156 h 1353297"/>
              <a:gd name="connsiteX130" fmla="*/ 1220734 w 10678681"/>
              <a:gd name="connsiteY130" fmla="*/ 1257811 h 1353297"/>
              <a:gd name="connsiteX131" fmla="*/ 1021737 w 10678681"/>
              <a:gd name="connsiteY131" fmla="*/ 1238739 h 1353297"/>
              <a:gd name="connsiteX132" fmla="*/ 959820 w 10678681"/>
              <a:gd name="connsiteY132" fmla="*/ 1275863 h 1353297"/>
              <a:gd name="connsiteX133" fmla="*/ 929137 w 10678681"/>
              <a:gd name="connsiteY133" fmla="*/ 1273957 h 1353297"/>
              <a:gd name="connsiteX134" fmla="*/ 878849 w 10678681"/>
              <a:gd name="connsiteY134" fmla="*/ 1266740 h 1353297"/>
              <a:gd name="connsiteX135" fmla="*/ 800667 w 10678681"/>
              <a:gd name="connsiteY135" fmla="*/ 1282041 h 1353297"/>
              <a:gd name="connsiteX136" fmla="*/ 644906 w 10678681"/>
              <a:gd name="connsiteY136" fmla="*/ 1273685 h 1353297"/>
              <a:gd name="connsiteX137" fmla="*/ 379869 w 10678681"/>
              <a:gd name="connsiteY137" fmla="*/ 1339165 h 1353297"/>
              <a:gd name="connsiteX138" fmla="*/ 137696 w 10678681"/>
              <a:gd name="connsiteY138" fmla="*/ 1319217 h 1353297"/>
              <a:gd name="connsiteX139" fmla="*/ 54250 w 10678681"/>
              <a:gd name="connsiteY139" fmla="*/ 1315838 h 1353297"/>
              <a:gd name="connsiteX140" fmla="*/ 28042 w 10678681"/>
              <a:gd name="connsiteY140" fmla="*/ 1297822 h 1353297"/>
              <a:gd name="connsiteX141" fmla="*/ 0 w 10678681"/>
              <a:gd name="connsiteY141" fmla="*/ 1294612 h 1353297"/>
              <a:gd name="connsiteX142" fmla="*/ 0 w 10678681"/>
              <a:gd name="connsiteY142" fmla="*/ 0 h 1353297"/>
              <a:gd name="connsiteX0" fmla="*/ 0 w 10678681"/>
              <a:gd name="connsiteY0" fmla="*/ 0 h 1353297"/>
              <a:gd name="connsiteX1" fmla="*/ 10678681 w 10678681"/>
              <a:gd name="connsiteY1" fmla="*/ 0 h 1353297"/>
              <a:gd name="connsiteX2" fmla="*/ 10666019 w 10678681"/>
              <a:gd name="connsiteY2" fmla="*/ 7876 h 1353297"/>
              <a:gd name="connsiteX3" fmla="*/ 10632825 w 10678681"/>
              <a:gd name="connsiteY3" fmla="*/ 32153 h 1353297"/>
              <a:gd name="connsiteX4" fmla="*/ 10510605 w 10678681"/>
              <a:gd name="connsiteY4" fmla="*/ 30449 h 1353297"/>
              <a:gd name="connsiteX5" fmla="*/ 10456989 w 10678681"/>
              <a:gd name="connsiteY5" fmla="*/ 979 h 1353297"/>
              <a:gd name="connsiteX6" fmla="*/ 10438642 w 10678681"/>
              <a:gd name="connsiteY6" fmla="*/ 1524 h 1353297"/>
              <a:gd name="connsiteX7" fmla="*/ 10407146 w 10678681"/>
              <a:gd name="connsiteY7" fmla="*/ 43659 h 1353297"/>
              <a:gd name="connsiteX8" fmla="*/ 10357996 w 10678681"/>
              <a:gd name="connsiteY8" fmla="*/ 50836 h 1353297"/>
              <a:gd name="connsiteX9" fmla="*/ 10306667 w 10678681"/>
              <a:gd name="connsiteY9" fmla="*/ 109739 h 1353297"/>
              <a:gd name="connsiteX10" fmla="*/ 10115334 w 10678681"/>
              <a:gd name="connsiteY10" fmla="*/ 155658 h 1353297"/>
              <a:gd name="connsiteX11" fmla="*/ 10068157 w 10678681"/>
              <a:gd name="connsiteY11" fmla="*/ 215673 h 1353297"/>
              <a:gd name="connsiteX12" fmla="*/ 10045431 w 10678681"/>
              <a:gd name="connsiteY12" fmla="*/ 229568 h 1353297"/>
              <a:gd name="connsiteX13" fmla="*/ 10013265 w 10678681"/>
              <a:gd name="connsiteY13" fmla="*/ 284757 h 1353297"/>
              <a:gd name="connsiteX14" fmla="*/ 9862496 w 10678681"/>
              <a:gd name="connsiteY14" fmla="*/ 223033 h 1353297"/>
              <a:gd name="connsiteX15" fmla="*/ 9679638 w 10678681"/>
              <a:gd name="connsiteY15" fmla="*/ 277462 h 1353297"/>
              <a:gd name="connsiteX16" fmla="*/ 9498347 w 10678681"/>
              <a:gd name="connsiteY16" fmla="*/ 244723 h 1353297"/>
              <a:gd name="connsiteX17" fmla="*/ 9399702 w 10678681"/>
              <a:gd name="connsiteY17" fmla="*/ 276316 h 1353297"/>
              <a:gd name="connsiteX18" fmla="*/ 9378439 w 10678681"/>
              <a:gd name="connsiteY18" fmla="*/ 326244 h 1353297"/>
              <a:gd name="connsiteX19" fmla="*/ 9121744 w 10678681"/>
              <a:gd name="connsiteY19" fmla="*/ 365177 h 1353297"/>
              <a:gd name="connsiteX20" fmla="*/ 9061654 w 10678681"/>
              <a:gd name="connsiteY20" fmla="*/ 393730 h 1353297"/>
              <a:gd name="connsiteX21" fmla="*/ 8997577 w 10678681"/>
              <a:gd name="connsiteY21" fmla="*/ 380865 h 1353297"/>
              <a:gd name="connsiteX22" fmla="*/ 8907968 w 10678681"/>
              <a:gd name="connsiteY22" fmla="*/ 447345 h 1353297"/>
              <a:gd name="connsiteX23" fmla="*/ 8764163 w 10678681"/>
              <a:gd name="connsiteY23" fmla="*/ 471000 h 1353297"/>
              <a:gd name="connsiteX24" fmla="*/ 8680155 w 10678681"/>
              <a:gd name="connsiteY24" fmla="*/ 492404 h 1353297"/>
              <a:gd name="connsiteX25" fmla="*/ 8651436 w 10678681"/>
              <a:gd name="connsiteY25" fmla="*/ 511923 h 1353297"/>
              <a:gd name="connsiteX26" fmla="*/ 8609185 w 10678681"/>
              <a:gd name="connsiteY26" fmla="*/ 531525 h 1353297"/>
              <a:gd name="connsiteX27" fmla="*/ 8537091 w 10678681"/>
              <a:gd name="connsiteY27" fmla="*/ 574933 h 1353297"/>
              <a:gd name="connsiteX28" fmla="*/ 8435931 w 10678681"/>
              <a:gd name="connsiteY28" fmla="*/ 617926 h 1353297"/>
              <a:gd name="connsiteX29" fmla="*/ 8348623 w 10678681"/>
              <a:gd name="connsiteY29" fmla="*/ 600607 h 1353297"/>
              <a:gd name="connsiteX30" fmla="*/ 8344233 w 10678681"/>
              <a:gd name="connsiteY30" fmla="*/ 610922 h 1353297"/>
              <a:gd name="connsiteX31" fmla="*/ 8290622 w 10678681"/>
              <a:gd name="connsiteY31" fmla="*/ 622687 h 1353297"/>
              <a:gd name="connsiteX32" fmla="*/ 8086698 w 10678681"/>
              <a:gd name="connsiteY32" fmla="*/ 605185 h 1353297"/>
              <a:gd name="connsiteX33" fmla="*/ 7982378 w 10678681"/>
              <a:gd name="connsiteY33" fmla="*/ 629799 h 1353297"/>
              <a:gd name="connsiteX34" fmla="*/ 7947952 w 10678681"/>
              <a:gd name="connsiteY34" fmla="*/ 648003 h 1353297"/>
              <a:gd name="connsiteX35" fmla="*/ 7890112 w 10678681"/>
              <a:gd name="connsiteY35" fmla="*/ 677915 h 1353297"/>
              <a:gd name="connsiteX36" fmla="*/ 7853284 w 10678681"/>
              <a:gd name="connsiteY36" fmla="*/ 723588 h 1353297"/>
              <a:gd name="connsiteX37" fmla="*/ 7802383 w 10678681"/>
              <a:gd name="connsiteY37" fmla="*/ 739359 h 1353297"/>
              <a:gd name="connsiteX38" fmla="*/ 7730518 w 10678681"/>
              <a:gd name="connsiteY38" fmla="*/ 739526 h 1353297"/>
              <a:gd name="connsiteX39" fmla="*/ 7652907 w 10678681"/>
              <a:gd name="connsiteY39" fmla="*/ 783273 h 1353297"/>
              <a:gd name="connsiteX40" fmla="*/ 7606008 w 10678681"/>
              <a:gd name="connsiteY40" fmla="*/ 800717 h 1353297"/>
              <a:gd name="connsiteX41" fmla="*/ 7480223 w 10678681"/>
              <a:gd name="connsiteY41" fmla="*/ 856821 h 1353297"/>
              <a:gd name="connsiteX42" fmla="*/ 7356005 w 10678681"/>
              <a:gd name="connsiteY42" fmla="*/ 919462 h 1353297"/>
              <a:gd name="connsiteX43" fmla="*/ 7305396 w 10678681"/>
              <a:gd name="connsiteY43" fmla="*/ 986228 h 1353297"/>
              <a:gd name="connsiteX44" fmla="*/ 7266251 w 10678681"/>
              <a:gd name="connsiteY44" fmla="*/ 967864 h 1353297"/>
              <a:gd name="connsiteX45" fmla="*/ 7269396 w 10678681"/>
              <a:gd name="connsiteY45" fmla="*/ 989282 h 1353297"/>
              <a:gd name="connsiteX46" fmla="*/ 7258094 w 10678681"/>
              <a:gd name="connsiteY46" fmla="*/ 990679 h 1353297"/>
              <a:gd name="connsiteX47" fmla="*/ 7257893 w 10678681"/>
              <a:gd name="connsiteY47" fmla="*/ 991204 h 1353297"/>
              <a:gd name="connsiteX48" fmla="*/ 7247153 w 10678681"/>
              <a:gd name="connsiteY48" fmla="*/ 991550 h 1353297"/>
              <a:gd name="connsiteX49" fmla="*/ 7193612 w 10678681"/>
              <a:gd name="connsiteY49" fmla="*/ 987042 h 1353297"/>
              <a:gd name="connsiteX50" fmla="*/ 7132632 w 10678681"/>
              <a:gd name="connsiteY50" fmla="*/ 1042036 h 1353297"/>
              <a:gd name="connsiteX51" fmla="*/ 7105610 w 10678681"/>
              <a:gd name="connsiteY51" fmla="*/ 1053537 h 1353297"/>
              <a:gd name="connsiteX52" fmla="*/ 7069148 w 10678681"/>
              <a:gd name="connsiteY52" fmla="*/ 1047163 h 1353297"/>
              <a:gd name="connsiteX53" fmla="*/ 7039634 w 10678681"/>
              <a:gd name="connsiteY53" fmla="*/ 1059971 h 1353297"/>
              <a:gd name="connsiteX54" fmla="*/ 7033445 w 10678681"/>
              <a:gd name="connsiteY54" fmla="*/ 1063314 h 1353297"/>
              <a:gd name="connsiteX55" fmla="*/ 6999157 w 10678681"/>
              <a:gd name="connsiteY55" fmla="*/ 1055282 h 1353297"/>
              <a:gd name="connsiteX56" fmla="*/ 6981874 w 10678681"/>
              <a:gd name="connsiteY56" fmla="*/ 1053827 h 1353297"/>
              <a:gd name="connsiteX57" fmla="*/ 6976102 w 10678681"/>
              <a:gd name="connsiteY57" fmla="*/ 1047854 h 1353297"/>
              <a:gd name="connsiteX58" fmla="*/ 6951040 w 10678681"/>
              <a:gd name="connsiteY58" fmla="*/ 1048531 h 1353297"/>
              <a:gd name="connsiteX59" fmla="*/ 6948497 w 10678681"/>
              <a:gd name="connsiteY59" fmla="*/ 1050706 h 1353297"/>
              <a:gd name="connsiteX60" fmla="*/ 6926582 w 10678681"/>
              <a:gd name="connsiteY60" fmla="*/ 1043462 h 1353297"/>
              <a:gd name="connsiteX61" fmla="*/ 6833743 w 10678681"/>
              <a:gd name="connsiteY61" fmla="*/ 1027960 h 1353297"/>
              <a:gd name="connsiteX62" fmla="*/ 6687090 w 10678681"/>
              <a:gd name="connsiteY62" fmla="*/ 1063250 h 1353297"/>
              <a:gd name="connsiteX63" fmla="*/ 6437450 w 10678681"/>
              <a:gd name="connsiteY63" fmla="*/ 1101075 h 1353297"/>
              <a:gd name="connsiteX64" fmla="*/ 6327795 w 10678681"/>
              <a:gd name="connsiteY64" fmla="*/ 1088142 h 1353297"/>
              <a:gd name="connsiteX65" fmla="*/ 6136549 w 10678681"/>
              <a:gd name="connsiteY65" fmla="*/ 1100268 h 1353297"/>
              <a:gd name="connsiteX66" fmla="*/ 6004655 w 10678681"/>
              <a:gd name="connsiteY66" fmla="*/ 1114946 h 1353297"/>
              <a:gd name="connsiteX67" fmla="*/ 5936643 w 10678681"/>
              <a:gd name="connsiteY67" fmla="*/ 1095428 h 1353297"/>
              <a:gd name="connsiteX68" fmla="*/ 5912484 w 10678681"/>
              <a:gd name="connsiteY68" fmla="*/ 1112624 h 1353297"/>
              <a:gd name="connsiteX69" fmla="*/ 5908387 w 10678681"/>
              <a:gd name="connsiteY69" fmla="*/ 1116018 h 1353297"/>
              <a:gd name="connsiteX70" fmla="*/ 5890495 w 10678681"/>
              <a:gd name="connsiteY70" fmla="*/ 1120268 h 1353297"/>
              <a:gd name="connsiteX71" fmla="*/ 5887318 w 10678681"/>
              <a:gd name="connsiteY71" fmla="*/ 1133134 h 1353297"/>
              <a:gd name="connsiteX72" fmla="*/ 5861726 w 10678681"/>
              <a:gd name="connsiteY72" fmla="*/ 1147891 h 1353297"/>
              <a:gd name="connsiteX73" fmla="*/ 5805823 w 10678681"/>
              <a:gd name="connsiteY73" fmla="*/ 1152457 h 1353297"/>
              <a:gd name="connsiteX74" fmla="*/ 5689841 w 10678681"/>
              <a:gd name="connsiteY74" fmla="*/ 1176232 h 1353297"/>
              <a:gd name="connsiteX75" fmla="*/ 5605119 w 10678681"/>
              <a:gd name="connsiteY75" fmla="*/ 1190202 h 1353297"/>
              <a:gd name="connsiteX76" fmla="*/ 5488513 w 10678681"/>
              <a:gd name="connsiteY76" fmla="*/ 1205367 h 1353297"/>
              <a:gd name="connsiteX77" fmla="*/ 5402905 w 10678681"/>
              <a:gd name="connsiteY77" fmla="*/ 1241191 h 1353297"/>
              <a:gd name="connsiteX78" fmla="*/ 5285593 w 10678681"/>
              <a:gd name="connsiteY78" fmla="*/ 1273569 h 1353297"/>
              <a:gd name="connsiteX79" fmla="*/ 5192893 w 10678681"/>
              <a:gd name="connsiteY79" fmla="*/ 1247188 h 1353297"/>
              <a:gd name="connsiteX80" fmla="*/ 5186475 w 10678681"/>
              <a:gd name="connsiteY80" fmla="*/ 1257028 h 1353297"/>
              <a:gd name="connsiteX81" fmla="*/ 5126038 w 10678681"/>
              <a:gd name="connsiteY81" fmla="*/ 1263189 h 1353297"/>
              <a:gd name="connsiteX82" fmla="*/ 4894688 w 10678681"/>
              <a:gd name="connsiteY82" fmla="*/ 1247184 h 1353297"/>
              <a:gd name="connsiteX83" fmla="*/ 4788036 w 10678681"/>
              <a:gd name="connsiteY83" fmla="*/ 1238182 h 1353297"/>
              <a:gd name="connsiteX84" fmla="*/ 4747555 w 10678681"/>
              <a:gd name="connsiteY84" fmla="*/ 1252768 h 1353297"/>
              <a:gd name="connsiteX85" fmla="*/ 4679644 w 10678681"/>
              <a:gd name="connsiteY85" fmla="*/ 1276603 h 1353297"/>
              <a:gd name="connsiteX86" fmla="*/ 4632222 w 10678681"/>
              <a:gd name="connsiteY86" fmla="*/ 1318360 h 1353297"/>
              <a:gd name="connsiteX87" fmla="*/ 4617358 w 10678681"/>
              <a:gd name="connsiteY87" fmla="*/ 1327690 h 1353297"/>
              <a:gd name="connsiteX88" fmla="*/ 4589102 w 10678681"/>
              <a:gd name="connsiteY88" fmla="*/ 1321223 h 1353297"/>
              <a:gd name="connsiteX89" fmla="*/ 4578184 w 10678681"/>
              <a:gd name="connsiteY89" fmla="*/ 1326745 h 1353297"/>
              <a:gd name="connsiteX90" fmla="*/ 4574270 w 10678681"/>
              <a:gd name="connsiteY90" fmla="*/ 1325878 h 1353297"/>
              <a:gd name="connsiteX91" fmla="*/ 4564919 w 10678681"/>
              <a:gd name="connsiteY91" fmla="*/ 1325507 h 1353297"/>
              <a:gd name="connsiteX92" fmla="*/ 4566586 w 10678681"/>
              <a:gd name="connsiteY92" fmla="*/ 1316963 h 1353297"/>
              <a:gd name="connsiteX93" fmla="*/ 4556303 w 10678681"/>
              <a:gd name="connsiteY93" fmla="*/ 1300262 h 1353297"/>
              <a:gd name="connsiteX94" fmla="*/ 4502358 w 10678681"/>
              <a:gd name="connsiteY94" fmla="*/ 1302558 h 1353297"/>
              <a:gd name="connsiteX95" fmla="*/ 4498919 w 10678681"/>
              <a:gd name="connsiteY95" fmla="*/ 1312115 h 1353297"/>
              <a:gd name="connsiteX96" fmla="*/ 4492075 w 10678681"/>
              <a:gd name="connsiteY96" fmla="*/ 1313357 h 1353297"/>
              <a:gd name="connsiteX97" fmla="*/ 4487466 w 10678681"/>
              <a:gd name="connsiteY97" fmla="*/ 1304102 h 1353297"/>
              <a:gd name="connsiteX98" fmla="*/ 4398292 w 10678681"/>
              <a:gd name="connsiteY98" fmla="*/ 1278410 h 1353297"/>
              <a:gd name="connsiteX99" fmla="*/ 4306088 w 10678681"/>
              <a:gd name="connsiteY99" fmla="*/ 1282512 h 1353297"/>
              <a:gd name="connsiteX100" fmla="*/ 4188995 w 10678681"/>
              <a:gd name="connsiteY100" fmla="*/ 1296718 h 1353297"/>
              <a:gd name="connsiteX101" fmla="*/ 4136582 w 10678681"/>
              <a:gd name="connsiteY101" fmla="*/ 1287687 h 1353297"/>
              <a:gd name="connsiteX102" fmla="*/ 4064614 w 10678681"/>
              <a:gd name="connsiteY102" fmla="*/ 1296118 h 1353297"/>
              <a:gd name="connsiteX103" fmla="*/ 3906561 w 10678681"/>
              <a:gd name="connsiteY103" fmla="*/ 1352435 h 1353297"/>
              <a:gd name="connsiteX104" fmla="*/ 3787890 w 10678681"/>
              <a:gd name="connsiteY104" fmla="*/ 1352442 h 1353297"/>
              <a:gd name="connsiteX105" fmla="*/ 3745993 w 10678681"/>
              <a:gd name="connsiteY105" fmla="*/ 1342630 h 1353297"/>
              <a:gd name="connsiteX106" fmla="*/ 3675785 w 10678681"/>
              <a:gd name="connsiteY106" fmla="*/ 1326802 h 1353297"/>
              <a:gd name="connsiteX107" fmla="*/ 3623856 w 10678681"/>
              <a:gd name="connsiteY107" fmla="*/ 1290804 h 1353297"/>
              <a:gd name="connsiteX108" fmla="*/ 3564933 w 10678681"/>
              <a:gd name="connsiteY108" fmla="*/ 1287147 h 1353297"/>
              <a:gd name="connsiteX109" fmla="*/ 3550537 w 10678681"/>
              <a:gd name="connsiteY109" fmla="*/ 1317552 h 1353297"/>
              <a:gd name="connsiteX110" fmla="*/ 3487736 w 10678681"/>
              <a:gd name="connsiteY110" fmla="*/ 1303493 h 1353297"/>
              <a:gd name="connsiteX111" fmla="*/ 3392548 w 10678681"/>
              <a:gd name="connsiteY111" fmla="*/ 1278741 h 1353297"/>
              <a:gd name="connsiteX112" fmla="*/ 3337466 w 10678681"/>
              <a:gd name="connsiteY112" fmla="*/ 1272537 h 1353297"/>
              <a:gd name="connsiteX113" fmla="*/ 3175981 w 10678681"/>
              <a:gd name="connsiteY113" fmla="*/ 1208973 h 1353297"/>
              <a:gd name="connsiteX114" fmla="*/ 3036856 w 10678681"/>
              <a:gd name="connsiteY114" fmla="*/ 1214383 h 1353297"/>
              <a:gd name="connsiteX115" fmla="*/ 2824973 w 10678681"/>
              <a:gd name="connsiteY115" fmla="*/ 1134864 h 1353297"/>
              <a:gd name="connsiteX116" fmla="*/ 2804398 w 10678681"/>
              <a:gd name="connsiteY116" fmla="*/ 1125556 h 1353297"/>
              <a:gd name="connsiteX117" fmla="*/ 2736109 w 10678681"/>
              <a:gd name="connsiteY117" fmla="*/ 1137717 h 1353297"/>
              <a:gd name="connsiteX118" fmla="*/ 2659096 w 10678681"/>
              <a:gd name="connsiteY118" fmla="*/ 1150294 h 1353297"/>
              <a:gd name="connsiteX119" fmla="*/ 2567088 w 10678681"/>
              <a:gd name="connsiteY119" fmla="*/ 1181781 h 1353297"/>
              <a:gd name="connsiteX120" fmla="*/ 2454501 w 10678681"/>
              <a:gd name="connsiteY120" fmla="*/ 1155455 h 1353297"/>
              <a:gd name="connsiteX121" fmla="*/ 2385161 w 10678681"/>
              <a:gd name="connsiteY121" fmla="*/ 1161312 h 1353297"/>
              <a:gd name="connsiteX122" fmla="*/ 2273361 w 10678681"/>
              <a:gd name="connsiteY122" fmla="*/ 1134090 h 1353297"/>
              <a:gd name="connsiteX123" fmla="*/ 2132003 w 10678681"/>
              <a:gd name="connsiteY123" fmla="*/ 1139225 h 1353297"/>
              <a:gd name="connsiteX124" fmla="*/ 2041224 w 10678681"/>
              <a:gd name="connsiteY124" fmla="*/ 1147536 h 1353297"/>
              <a:gd name="connsiteX125" fmla="*/ 2010157 w 10678681"/>
              <a:gd name="connsiteY125" fmla="*/ 1152767 h 1353297"/>
              <a:gd name="connsiteX126" fmla="*/ 1859213 w 10678681"/>
              <a:gd name="connsiteY126" fmla="*/ 1199540 h 1353297"/>
              <a:gd name="connsiteX127" fmla="*/ 1735877 w 10678681"/>
              <a:gd name="connsiteY127" fmla="*/ 1246527 h 1353297"/>
              <a:gd name="connsiteX128" fmla="*/ 1705069 w 10678681"/>
              <a:gd name="connsiteY128" fmla="*/ 1251989 h 1353297"/>
              <a:gd name="connsiteX129" fmla="*/ 1307888 w 10678681"/>
              <a:gd name="connsiteY129" fmla="*/ 1283156 h 1353297"/>
              <a:gd name="connsiteX130" fmla="*/ 1220734 w 10678681"/>
              <a:gd name="connsiteY130" fmla="*/ 1257811 h 1353297"/>
              <a:gd name="connsiteX131" fmla="*/ 1021737 w 10678681"/>
              <a:gd name="connsiteY131" fmla="*/ 1238739 h 1353297"/>
              <a:gd name="connsiteX132" fmla="*/ 959820 w 10678681"/>
              <a:gd name="connsiteY132" fmla="*/ 1275863 h 1353297"/>
              <a:gd name="connsiteX133" fmla="*/ 929137 w 10678681"/>
              <a:gd name="connsiteY133" fmla="*/ 1273957 h 1353297"/>
              <a:gd name="connsiteX134" fmla="*/ 878849 w 10678681"/>
              <a:gd name="connsiteY134" fmla="*/ 1266740 h 1353297"/>
              <a:gd name="connsiteX135" fmla="*/ 800667 w 10678681"/>
              <a:gd name="connsiteY135" fmla="*/ 1282041 h 1353297"/>
              <a:gd name="connsiteX136" fmla="*/ 644906 w 10678681"/>
              <a:gd name="connsiteY136" fmla="*/ 1273685 h 1353297"/>
              <a:gd name="connsiteX137" fmla="*/ 379869 w 10678681"/>
              <a:gd name="connsiteY137" fmla="*/ 1339165 h 1353297"/>
              <a:gd name="connsiteX138" fmla="*/ 137696 w 10678681"/>
              <a:gd name="connsiteY138" fmla="*/ 1319217 h 1353297"/>
              <a:gd name="connsiteX139" fmla="*/ 54250 w 10678681"/>
              <a:gd name="connsiteY139" fmla="*/ 1315838 h 1353297"/>
              <a:gd name="connsiteX140" fmla="*/ 28042 w 10678681"/>
              <a:gd name="connsiteY140" fmla="*/ 1297822 h 1353297"/>
              <a:gd name="connsiteX141" fmla="*/ 0 w 10678681"/>
              <a:gd name="connsiteY141" fmla="*/ 1294612 h 1353297"/>
              <a:gd name="connsiteX142" fmla="*/ 0 w 10678681"/>
              <a:gd name="connsiteY142" fmla="*/ 0 h 1353297"/>
              <a:gd name="connsiteX0" fmla="*/ 0 w 10678681"/>
              <a:gd name="connsiteY0" fmla="*/ 0 h 1352443"/>
              <a:gd name="connsiteX1" fmla="*/ 10678681 w 10678681"/>
              <a:gd name="connsiteY1" fmla="*/ 0 h 1352443"/>
              <a:gd name="connsiteX2" fmla="*/ 10666019 w 10678681"/>
              <a:gd name="connsiteY2" fmla="*/ 7876 h 1352443"/>
              <a:gd name="connsiteX3" fmla="*/ 10632825 w 10678681"/>
              <a:gd name="connsiteY3" fmla="*/ 32153 h 1352443"/>
              <a:gd name="connsiteX4" fmla="*/ 10510605 w 10678681"/>
              <a:gd name="connsiteY4" fmla="*/ 30449 h 1352443"/>
              <a:gd name="connsiteX5" fmla="*/ 10456989 w 10678681"/>
              <a:gd name="connsiteY5" fmla="*/ 979 h 1352443"/>
              <a:gd name="connsiteX6" fmla="*/ 10438642 w 10678681"/>
              <a:gd name="connsiteY6" fmla="*/ 1524 h 1352443"/>
              <a:gd name="connsiteX7" fmla="*/ 10407146 w 10678681"/>
              <a:gd name="connsiteY7" fmla="*/ 43659 h 1352443"/>
              <a:gd name="connsiteX8" fmla="*/ 10357996 w 10678681"/>
              <a:gd name="connsiteY8" fmla="*/ 50836 h 1352443"/>
              <a:gd name="connsiteX9" fmla="*/ 10306667 w 10678681"/>
              <a:gd name="connsiteY9" fmla="*/ 109739 h 1352443"/>
              <a:gd name="connsiteX10" fmla="*/ 10115334 w 10678681"/>
              <a:gd name="connsiteY10" fmla="*/ 155658 h 1352443"/>
              <a:gd name="connsiteX11" fmla="*/ 10068157 w 10678681"/>
              <a:gd name="connsiteY11" fmla="*/ 215673 h 1352443"/>
              <a:gd name="connsiteX12" fmla="*/ 10045431 w 10678681"/>
              <a:gd name="connsiteY12" fmla="*/ 229568 h 1352443"/>
              <a:gd name="connsiteX13" fmla="*/ 10013265 w 10678681"/>
              <a:gd name="connsiteY13" fmla="*/ 284757 h 1352443"/>
              <a:gd name="connsiteX14" fmla="*/ 9862496 w 10678681"/>
              <a:gd name="connsiteY14" fmla="*/ 223033 h 1352443"/>
              <a:gd name="connsiteX15" fmla="*/ 9679638 w 10678681"/>
              <a:gd name="connsiteY15" fmla="*/ 277462 h 1352443"/>
              <a:gd name="connsiteX16" fmla="*/ 9498347 w 10678681"/>
              <a:gd name="connsiteY16" fmla="*/ 244723 h 1352443"/>
              <a:gd name="connsiteX17" fmla="*/ 9399702 w 10678681"/>
              <a:gd name="connsiteY17" fmla="*/ 276316 h 1352443"/>
              <a:gd name="connsiteX18" fmla="*/ 9378439 w 10678681"/>
              <a:gd name="connsiteY18" fmla="*/ 326244 h 1352443"/>
              <a:gd name="connsiteX19" fmla="*/ 9121744 w 10678681"/>
              <a:gd name="connsiteY19" fmla="*/ 365177 h 1352443"/>
              <a:gd name="connsiteX20" fmla="*/ 9061654 w 10678681"/>
              <a:gd name="connsiteY20" fmla="*/ 393730 h 1352443"/>
              <a:gd name="connsiteX21" fmla="*/ 8997577 w 10678681"/>
              <a:gd name="connsiteY21" fmla="*/ 380865 h 1352443"/>
              <a:gd name="connsiteX22" fmla="*/ 8907968 w 10678681"/>
              <a:gd name="connsiteY22" fmla="*/ 447345 h 1352443"/>
              <a:gd name="connsiteX23" fmla="*/ 8764163 w 10678681"/>
              <a:gd name="connsiteY23" fmla="*/ 471000 h 1352443"/>
              <a:gd name="connsiteX24" fmla="*/ 8680155 w 10678681"/>
              <a:gd name="connsiteY24" fmla="*/ 492404 h 1352443"/>
              <a:gd name="connsiteX25" fmla="*/ 8651436 w 10678681"/>
              <a:gd name="connsiteY25" fmla="*/ 511923 h 1352443"/>
              <a:gd name="connsiteX26" fmla="*/ 8609185 w 10678681"/>
              <a:gd name="connsiteY26" fmla="*/ 531525 h 1352443"/>
              <a:gd name="connsiteX27" fmla="*/ 8537091 w 10678681"/>
              <a:gd name="connsiteY27" fmla="*/ 574933 h 1352443"/>
              <a:gd name="connsiteX28" fmla="*/ 8435931 w 10678681"/>
              <a:gd name="connsiteY28" fmla="*/ 617926 h 1352443"/>
              <a:gd name="connsiteX29" fmla="*/ 8348623 w 10678681"/>
              <a:gd name="connsiteY29" fmla="*/ 600607 h 1352443"/>
              <a:gd name="connsiteX30" fmla="*/ 8344233 w 10678681"/>
              <a:gd name="connsiteY30" fmla="*/ 610922 h 1352443"/>
              <a:gd name="connsiteX31" fmla="*/ 8290622 w 10678681"/>
              <a:gd name="connsiteY31" fmla="*/ 622687 h 1352443"/>
              <a:gd name="connsiteX32" fmla="*/ 8086698 w 10678681"/>
              <a:gd name="connsiteY32" fmla="*/ 605185 h 1352443"/>
              <a:gd name="connsiteX33" fmla="*/ 7982378 w 10678681"/>
              <a:gd name="connsiteY33" fmla="*/ 629799 h 1352443"/>
              <a:gd name="connsiteX34" fmla="*/ 7947952 w 10678681"/>
              <a:gd name="connsiteY34" fmla="*/ 648003 h 1352443"/>
              <a:gd name="connsiteX35" fmla="*/ 7890112 w 10678681"/>
              <a:gd name="connsiteY35" fmla="*/ 677915 h 1352443"/>
              <a:gd name="connsiteX36" fmla="*/ 7853284 w 10678681"/>
              <a:gd name="connsiteY36" fmla="*/ 723588 h 1352443"/>
              <a:gd name="connsiteX37" fmla="*/ 7802383 w 10678681"/>
              <a:gd name="connsiteY37" fmla="*/ 739359 h 1352443"/>
              <a:gd name="connsiteX38" fmla="*/ 7730518 w 10678681"/>
              <a:gd name="connsiteY38" fmla="*/ 739526 h 1352443"/>
              <a:gd name="connsiteX39" fmla="*/ 7652907 w 10678681"/>
              <a:gd name="connsiteY39" fmla="*/ 783273 h 1352443"/>
              <a:gd name="connsiteX40" fmla="*/ 7606008 w 10678681"/>
              <a:gd name="connsiteY40" fmla="*/ 800717 h 1352443"/>
              <a:gd name="connsiteX41" fmla="*/ 7480223 w 10678681"/>
              <a:gd name="connsiteY41" fmla="*/ 856821 h 1352443"/>
              <a:gd name="connsiteX42" fmla="*/ 7356005 w 10678681"/>
              <a:gd name="connsiteY42" fmla="*/ 919462 h 1352443"/>
              <a:gd name="connsiteX43" fmla="*/ 7305396 w 10678681"/>
              <a:gd name="connsiteY43" fmla="*/ 986228 h 1352443"/>
              <a:gd name="connsiteX44" fmla="*/ 7266251 w 10678681"/>
              <a:gd name="connsiteY44" fmla="*/ 967864 h 1352443"/>
              <a:gd name="connsiteX45" fmla="*/ 7269396 w 10678681"/>
              <a:gd name="connsiteY45" fmla="*/ 989282 h 1352443"/>
              <a:gd name="connsiteX46" fmla="*/ 7258094 w 10678681"/>
              <a:gd name="connsiteY46" fmla="*/ 990679 h 1352443"/>
              <a:gd name="connsiteX47" fmla="*/ 7257893 w 10678681"/>
              <a:gd name="connsiteY47" fmla="*/ 991204 h 1352443"/>
              <a:gd name="connsiteX48" fmla="*/ 7247153 w 10678681"/>
              <a:gd name="connsiteY48" fmla="*/ 991550 h 1352443"/>
              <a:gd name="connsiteX49" fmla="*/ 7193612 w 10678681"/>
              <a:gd name="connsiteY49" fmla="*/ 987042 h 1352443"/>
              <a:gd name="connsiteX50" fmla="*/ 7132632 w 10678681"/>
              <a:gd name="connsiteY50" fmla="*/ 1042036 h 1352443"/>
              <a:gd name="connsiteX51" fmla="*/ 7105610 w 10678681"/>
              <a:gd name="connsiteY51" fmla="*/ 1053537 h 1352443"/>
              <a:gd name="connsiteX52" fmla="*/ 7069148 w 10678681"/>
              <a:gd name="connsiteY52" fmla="*/ 1047163 h 1352443"/>
              <a:gd name="connsiteX53" fmla="*/ 7039634 w 10678681"/>
              <a:gd name="connsiteY53" fmla="*/ 1059971 h 1352443"/>
              <a:gd name="connsiteX54" fmla="*/ 7033445 w 10678681"/>
              <a:gd name="connsiteY54" fmla="*/ 1063314 h 1352443"/>
              <a:gd name="connsiteX55" fmla="*/ 6999157 w 10678681"/>
              <a:gd name="connsiteY55" fmla="*/ 1055282 h 1352443"/>
              <a:gd name="connsiteX56" fmla="*/ 6981874 w 10678681"/>
              <a:gd name="connsiteY56" fmla="*/ 1053827 h 1352443"/>
              <a:gd name="connsiteX57" fmla="*/ 6976102 w 10678681"/>
              <a:gd name="connsiteY57" fmla="*/ 1047854 h 1352443"/>
              <a:gd name="connsiteX58" fmla="*/ 6951040 w 10678681"/>
              <a:gd name="connsiteY58" fmla="*/ 1048531 h 1352443"/>
              <a:gd name="connsiteX59" fmla="*/ 6948497 w 10678681"/>
              <a:gd name="connsiteY59" fmla="*/ 1050706 h 1352443"/>
              <a:gd name="connsiteX60" fmla="*/ 6926582 w 10678681"/>
              <a:gd name="connsiteY60" fmla="*/ 1043462 h 1352443"/>
              <a:gd name="connsiteX61" fmla="*/ 6833743 w 10678681"/>
              <a:gd name="connsiteY61" fmla="*/ 1027960 h 1352443"/>
              <a:gd name="connsiteX62" fmla="*/ 6687090 w 10678681"/>
              <a:gd name="connsiteY62" fmla="*/ 1063250 h 1352443"/>
              <a:gd name="connsiteX63" fmla="*/ 6437450 w 10678681"/>
              <a:gd name="connsiteY63" fmla="*/ 1101075 h 1352443"/>
              <a:gd name="connsiteX64" fmla="*/ 6327795 w 10678681"/>
              <a:gd name="connsiteY64" fmla="*/ 1088142 h 1352443"/>
              <a:gd name="connsiteX65" fmla="*/ 6136549 w 10678681"/>
              <a:gd name="connsiteY65" fmla="*/ 1100268 h 1352443"/>
              <a:gd name="connsiteX66" fmla="*/ 6004655 w 10678681"/>
              <a:gd name="connsiteY66" fmla="*/ 1114946 h 1352443"/>
              <a:gd name="connsiteX67" fmla="*/ 5936643 w 10678681"/>
              <a:gd name="connsiteY67" fmla="*/ 1095428 h 1352443"/>
              <a:gd name="connsiteX68" fmla="*/ 5912484 w 10678681"/>
              <a:gd name="connsiteY68" fmla="*/ 1112624 h 1352443"/>
              <a:gd name="connsiteX69" fmla="*/ 5908387 w 10678681"/>
              <a:gd name="connsiteY69" fmla="*/ 1116018 h 1352443"/>
              <a:gd name="connsiteX70" fmla="*/ 5890495 w 10678681"/>
              <a:gd name="connsiteY70" fmla="*/ 1120268 h 1352443"/>
              <a:gd name="connsiteX71" fmla="*/ 5887318 w 10678681"/>
              <a:gd name="connsiteY71" fmla="*/ 1133134 h 1352443"/>
              <a:gd name="connsiteX72" fmla="*/ 5861726 w 10678681"/>
              <a:gd name="connsiteY72" fmla="*/ 1147891 h 1352443"/>
              <a:gd name="connsiteX73" fmla="*/ 5805823 w 10678681"/>
              <a:gd name="connsiteY73" fmla="*/ 1152457 h 1352443"/>
              <a:gd name="connsiteX74" fmla="*/ 5689841 w 10678681"/>
              <a:gd name="connsiteY74" fmla="*/ 1176232 h 1352443"/>
              <a:gd name="connsiteX75" fmla="*/ 5605119 w 10678681"/>
              <a:gd name="connsiteY75" fmla="*/ 1190202 h 1352443"/>
              <a:gd name="connsiteX76" fmla="*/ 5488513 w 10678681"/>
              <a:gd name="connsiteY76" fmla="*/ 1205367 h 1352443"/>
              <a:gd name="connsiteX77" fmla="*/ 5402905 w 10678681"/>
              <a:gd name="connsiteY77" fmla="*/ 1241191 h 1352443"/>
              <a:gd name="connsiteX78" fmla="*/ 5285593 w 10678681"/>
              <a:gd name="connsiteY78" fmla="*/ 1273569 h 1352443"/>
              <a:gd name="connsiteX79" fmla="*/ 5192893 w 10678681"/>
              <a:gd name="connsiteY79" fmla="*/ 1247188 h 1352443"/>
              <a:gd name="connsiteX80" fmla="*/ 5186475 w 10678681"/>
              <a:gd name="connsiteY80" fmla="*/ 1257028 h 1352443"/>
              <a:gd name="connsiteX81" fmla="*/ 5126038 w 10678681"/>
              <a:gd name="connsiteY81" fmla="*/ 1263189 h 1352443"/>
              <a:gd name="connsiteX82" fmla="*/ 4894688 w 10678681"/>
              <a:gd name="connsiteY82" fmla="*/ 1247184 h 1352443"/>
              <a:gd name="connsiteX83" fmla="*/ 4788036 w 10678681"/>
              <a:gd name="connsiteY83" fmla="*/ 1238182 h 1352443"/>
              <a:gd name="connsiteX84" fmla="*/ 4747555 w 10678681"/>
              <a:gd name="connsiteY84" fmla="*/ 1252768 h 1352443"/>
              <a:gd name="connsiteX85" fmla="*/ 4679644 w 10678681"/>
              <a:gd name="connsiteY85" fmla="*/ 1276603 h 1352443"/>
              <a:gd name="connsiteX86" fmla="*/ 4632222 w 10678681"/>
              <a:gd name="connsiteY86" fmla="*/ 1318360 h 1352443"/>
              <a:gd name="connsiteX87" fmla="*/ 4617358 w 10678681"/>
              <a:gd name="connsiteY87" fmla="*/ 1327690 h 1352443"/>
              <a:gd name="connsiteX88" fmla="*/ 4589102 w 10678681"/>
              <a:gd name="connsiteY88" fmla="*/ 1321223 h 1352443"/>
              <a:gd name="connsiteX89" fmla="*/ 4578184 w 10678681"/>
              <a:gd name="connsiteY89" fmla="*/ 1326745 h 1352443"/>
              <a:gd name="connsiteX90" fmla="*/ 4574270 w 10678681"/>
              <a:gd name="connsiteY90" fmla="*/ 1325878 h 1352443"/>
              <a:gd name="connsiteX91" fmla="*/ 4564919 w 10678681"/>
              <a:gd name="connsiteY91" fmla="*/ 1325507 h 1352443"/>
              <a:gd name="connsiteX92" fmla="*/ 4566586 w 10678681"/>
              <a:gd name="connsiteY92" fmla="*/ 1316963 h 1352443"/>
              <a:gd name="connsiteX93" fmla="*/ 4556303 w 10678681"/>
              <a:gd name="connsiteY93" fmla="*/ 1300262 h 1352443"/>
              <a:gd name="connsiteX94" fmla="*/ 4502358 w 10678681"/>
              <a:gd name="connsiteY94" fmla="*/ 1302558 h 1352443"/>
              <a:gd name="connsiteX95" fmla="*/ 4498919 w 10678681"/>
              <a:gd name="connsiteY95" fmla="*/ 1312115 h 1352443"/>
              <a:gd name="connsiteX96" fmla="*/ 4492075 w 10678681"/>
              <a:gd name="connsiteY96" fmla="*/ 1313357 h 1352443"/>
              <a:gd name="connsiteX97" fmla="*/ 4487466 w 10678681"/>
              <a:gd name="connsiteY97" fmla="*/ 1304102 h 1352443"/>
              <a:gd name="connsiteX98" fmla="*/ 4398292 w 10678681"/>
              <a:gd name="connsiteY98" fmla="*/ 1278410 h 1352443"/>
              <a:gd name="connsiteX99" fmla="*/ 4306088 w 10678681"/>
              <a:gd name="connsiteY99" fmla="*/ 1282512 h 1352443"/>
              <a:gd name="connsiteX100" fmla="*/ 4188995 w 10678681"/>
              <a:gd name="connsiteY100" fmla="*/ 1296718 h 1352443"/>
              <a:gd name="connsiteX101" fmla="*/ 4136582 w 10678681"/>
              <a:gd name="connsiteY101" fmla="*/ 1287687 h 1352443"/>
              <a:gd name="connsiteX102" fmla="*/ 4064614 w 10678681"/>
              <a:gd name="connsiteY102" fmla="*/ 1296118 h 1352443"/>
              <a:gd name="connsiteX103" fmla="*/ 3900948 w 10678681"/>
              <a:gd name="connsiteY103" fmla="*/ 1322156 h 1352443"/>
              <a:gd name="connsiteX104" fmla="*/ 3787890 w 10678681"/>
              <a:gd name="connsiteY104" fmla="*/ 1352442 h 1352443"/>
              <a:gd name="connsiteX105" fmla="*/ 3745993 w 10678681"/>
              <a:gd name="connsiteY105" fmla="*/ 1342630 h 1352443"/>
              <a:gd name="connsiteX106" fmla="*/ 3675785 w 10678681"/>
              <a:gd name="connsiteY106" fmla="*/ 1326802 h 1352443"/>
              <a:gd name="connsiteX107" fmla="*/ 3623856 w 10678681"/>
              <a:gd name="connsiteY107" fmla="*/ 1290804 h 1352443"/>
              <a:gd name="connsiteX108" fmla="*/ 3564933 w 10678681"/>
              <a:gd name="connsiteY108" fmla="*/ 1287147 h 1352443"/>
              <a:gd name="connsiteX109" fmla="*/ 3550537 w 10678681"/>
              <a:gd name="connsiteY109" fmla="*/ 1317552 h 1352443"/>
              <a:gd name="connsiteX110" fmla="*/ 3487736 w 10678681"/>
              <a:gd name="connsiteY110" fmla="*/ 1303493 h 1352443"/>
              <a:gd name="connsiteX111" fmla="*/ 3392548 w 10678681"/>
              <a:gd name="connsiteY111" fmla="*/ 1278741 h 1352443"/>
              <a:gd name="connsiteX112" fmla="*/ 3337466 w 10678681"/>
              <a:gd name="connsiteY112" fmla="*/ 1272537 h 1352443"/>
              <a:gd name="connsiteX113" fmla="*/ 3175981 w 10678681"/>
              <a:gd name="connsiteY113" fmla="*/ 1208973 h 1352443"/>
              <a:gd name="connsiteX114" fmla="*/ 3036856 w 10678681"/>
              <a:gd name="connsiteY114" fmla="*/ 1214383 h 1352443"/>
              <a:gd name="connsiteX115" fmla="*/ 2824973 w 10678681"/>
              <a:gd name="connsiteY115" fmla="*/ 1134864 h 1352443"/>
              <a:gd name="connsiteX116" fmla="*/ 2804398 w 10678681"/>
              <a:gd name="connsiteY116" fmla="*/ 1125556 h 1352443"/>
              <a:gd name="connsiteX117" fmla="*/ 2736109 w 10678681"/>
              <a:gd name="connsiteY117" fmla="*/ 1137717 h 1352443"/>
              <a:gd name="connsiteX118" fmla="*/ 2659096 w 10678681"/>
              <a:gd name="connsiteY118" fmla="*/ 1150294 h 1352443"/>
              <a:gd name="connsiteX119" fmla="*/ 2567088 w 10678681"/>
              <a:gd name="connsiteY119" fmla="*/ 1181781 h 1352443"/>
              <a:gd name="connsiteX120" fmla="*/ 2454501 w 10678681"/>
              <a:gd name="connsiteY120" fmla="*/ 1155455 h 1352443"/>
              <a:gd name="connsiteX121" fmla="*/ 2385161 w 10678681"/>
              <a:gd name="connsiteY121" fmla="*/ 1161312 h 1352443"/>
              <a:gd name="connsiteX122" fmla="*/ 2273361 w 10678681"/>
              <a:gd name="connsiteY122" fmla="*/ 1134090 h 1352443"/>
              <a:gd name="connsiteX123" fmla="*/ 2132003 w 10678681"/>
              <a:gd name="connsiteY123" fmla="*/ 1139225 h 1352443"/>
              <a:gd name="connsiteX124" fmla="*/ 2041224 w 10678681"/>
              <a:gd name="connsiteY124" fmla="*/ 1147536 h 1352443"/>
              <a:gd name="connsiteX125" fmla="*/ 2010157 w 10678681"/>
              <a:gd name="connsiteY125" fmla="*/ 1152767 h 1352443"/>
              <a:gd name="connsiteX126" fmla="*/ 1859213 w 10678681"/>
              <a:gd name="connsiteY126" fmla="*/ 1199540 h 1352443"/>
              <a:gd name="connsiteX127" fmla="*/ 1735877 w 10678681"/>
              <a:gd name="connsiteY127" fmla="*/ 1246527 h 1352443"/>
              <a:gd name="connsiteX128" fmla="*/ 1705069 w 10678681"/>
              <a:gd name="connsiteY128" fmla="*/ 1251989 h 1352443"/>
              <a:gd name="connsiteX129" fmla="*/ 1307888 w 10678681"/>
              <a:gd name="connsiteY129" fmla="*/ 1283156 h 1352443"/>
              <a:gd name="connsiteX130" fmla="*/ 1220734 w 10678681"/>
              <a:gd name="connsiteY130" fmla="*/ 1257811 h 1352443"/>
              <a:gd name="connsiteX131" fmla="*/ 1021737 w 10678681"/>
              <a:gd name="connsiteY131" fmla="*/ 1238739 h 1352443"/>
              <a:gd name="connsiteX132" fmla="*/ 959820 w 10678681"/>
              <a:gd name="connsiteY132" fmla="*/ 1275863 h 1352443"/>
              <a:gd name="connsiteX133" fmla="*/ 929137 w 10678681"/>
              <a:gd name="connsiteY133" fmla="*/ 1273957 h 1352443"/>
              <a:gd name="connsiteX134" fmla="*/ 878849 w 10678681"/>
              <a:gd name="connsiteY134" fmla="*/ 1266740 h 1352443"/>
              <a:gd name="connsiteX135" fmla="*/ 800667 w 10678681"/>
              <a:gd name="connsiteY135" fmla="*/ 1282041 h 1352443"/>
              <a:gd name="connsiteX136" fmla="*/ 644906 w 10678681"/>
              <a:gd name="connsiteY136" fmla="*/ 1273685 h 1352443"/>
              <a:gd name="connsiteX137" fmla="*/ 379869 w 10678681"/>
              <a:gd name="connsiteY137" fmla="*/ 1339165 h 1352443"/>
              <a:gd name="connsiteX138" fmla="*/ 137696 w 10678681"/>
              <a:gd name="connsiteY138" fmla="*/ 1319217 h 1352443"/>
              <a:gd name="connsiteX139" fmla="*/ 54250 w 10678681"/>
              <a:gd name="connsiteY139" fmla="*/ 1315838 h 1352443"/>
              <a:gd name="connsiteX140" fmla="*/ 28042 w 10678681"/>
              <a:gd name="connsiteY140" fmla="*/ 1297822 h 1352443"/>
              <a:gd name="connsiteX141" fmla="*/ 0 w 10678681"/>
              <a:gd name="connsiteY141" fmla="*/ 1294612 h 1352443"/>
              <a:gd name="connsiteX142" fmla="*/ 0 w 10678681"/>
              <a:gd name="connsiteY142" fmla="*/ 0 h 1352443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0605 w 10678681"/>
              <a:gd name="connsiteY4" fmla="*/ 30449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57996 w 10678681"/>
              <a:gd name="connsiteY8" fmla="*/ 50836 h 1342734"/>
              <a:gd name="connsiteX9" fmla="*/ 10306667 w 10678681"/>
              <a:gd name="connsiteY9" fmla="*/ 10973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10013265 w 10678681"/>
              <a:gd name="connsiteY13" fmla="*/ 284757 h 1342734"/>
              <a:gd name="connsiteX14" fmla="*/ 9862496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0605 w 10678681"/>
              <a:gd name="connsiteY4" fmla="*/ 30449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57996 w 10678681"/>
              <a:gd name="connsiteY8" fmla="*/ 50836 h 1342734"/>
              <a:gd name="connsiteX9" fmla="*/ 10306667 w 10678681"/>
              <a:gd name="connsiteY9" fmla="*/ 10973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10013265 w 10678681"/>
              <a:gd name="connsiteY13" fmla="*/ 284757 h 1342734"/>
              <a:gd name="connsiteX14" fmla="*/ 9862496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0605 w 10678681"/>
              <a:gd name="connsiteY4" fmla="*/ 30449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57996 w 10678681"/>
              <a:gd name="connsiteY8" fmla="*/ 50836 h 1342734"/>
              <a:gd name="connsiteX9" fmla="*/ 10306667 w 10678681"/>
              <a:gd name="connsiteY9" fmla="*/ 10973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10013265 w 10678681"/>
              <a:gd name="connsiteY13" fmla="*/ 284757 h 1342734"/>
              <a:gd name="connsiteX14" fmla="*/ 9862496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0605 w 10678681"/>
              <a:gd name="connsiteY4" fmla="*/ 30449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57996 w 10678681"/>
              <a:gd name="connsiteY8" fmla="*/ 50836 h 1342734"/>
              <a:gd name="connsiteX9" fmla="*/ 10306667 w 10678681"/>
              <a:gd name="connsiteY9" fmla="*/ 10973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10013265 w 10678681"/>
              <a:gd name="connsiteY13" fmla="*/ 284757 h 1342734"/>
              <a:gd name="connsiteX14" fmla="*/ 9862496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0605 w 10678681"/>
              <a:gd name="connsiteY4" fmla="*/ 30449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57996 w 10678681"/>
              <a:gd name="connsiteY8" fmla="*/ 50836 h 1342734"/>
              <a:gd name="connsiteX9" fmla="*/ 10306667 w 10678681"/>
              <a:gd name="connsiteY9" fmla="*/ 10973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10013265 w 10678681"/>
              <a:gd name="connsiteY13" fmla="*/ 284757 h 1342734"/>
              <a:gd name="connsiteX14" fmla="*/ 9862496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0605 w 10678681"/>
              <a:gd name="connsiteY4" fmla="*/ 30449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57996 w 10678681"/>
              <a:gd name="connsiteY8" fmla="*/ 50836 h 1342734"/>
              <a:gd name="connsiteX9" fmla="*/ 10306667 w 10678681"/>
              <a:gd name="connsiteY9" fmla="*/ 10973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10013265 w 10678681"/>
              <a:gd name="connsiteY13" fmla="*/ 284757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0605 w 10678681"/>
              <a:gd name="connsiteY4" fmla="*/ 30449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57996 w 10678681"/>
              <a:gd name="connsiteY8" fmla="*/ 50836 h 1342734"/>
              <a:gd name="connsiteX9" fmla="*/ 10306667 w 10678681"/>
              <a:gd name="connsiteY9" fmla="*/ 10973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0605 w 10678681"/>
              <a:gd name="connsiteY4" fmla="*/ 30449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57996 w 10678681"/>
              <a:gd name="connsiteY8" fmla="*/ 50836 h 1342734"/>
              <a:gd name="connsiteX9" fmla="*/ 10306667 w 10678681"/>
              <a:gd name="connsiteY9" fmla="*/ 10973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0605 w 10678681"/>
              <a:gd name="connsiteY4" fmla="*/ 30449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57996 w 10678681"/>
              <a:gd name="connsiteY8" fmla="*/ 50836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0605 w 10678681"/>
              <a:gd name="connsiteY4" fmla="*/ 30449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22314 w 10678681"/>
              <a:gd name="connsiteY18" fmla="*/ 33381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1838 w 10678681"/>
              <a:gd name="connsiteY63" fmla="*/ 1063226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1838 w 10678681"/>
              <a:gd name="connsiteY63" fmla="*/ 1063226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1838 w 10678681"/>
              <a:gd name="connsiteY63" fmla="*/ 1063226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285593 w 10678681"/>
              <a:gd name="connsiteY77" fmla="*/ 1273569 h 1342734"/>
              <a:gd name="connsiteX78" fmla="*/ 5192893 w 10678681"/>
              <a:gd name="connsiteY78" fmla="*/ 1247188 h 1342734"/>
              <a:gd name="connsiteX79" fmla="*/ 5186475 w 10678681"/>
              <a:gd name="connsiteY79" fmla="*/ 1257028 h 1342734"/>
              <a:gd name="connsiteX80" fmla="*/ 5126038 w 10678681"/>
              <a:gd name="connsiteY80" fmla="*/ 1263189 h 1342734"/>
              <a:gd name="connsiteX81" fmla="*/ 4894688 w 10678681"/>
              <a:gd name="connsiteY81" fmla="*/ 1247184 h 1342734"/>
              <a:gd name="connsiteX82" fmla="*/ 4788036 w 10678681"/>
              <a:gd name="connsiteY82" fmla="*/ 1238182 h 1342734"/>
              <a:gd name="connsiteX83" fmla="*/ 4747555 w 10678681"/>
              <a:gd name="connsiteY83" fmla="*/ 1252768 h 1342734"/>
              <a:gd name="connsiteX84" fmla="*/ 4679644 w 10678681"/>
              <a:gd name="connsiteY84" fmla="*/ 1276603 h 1342734"/>
              <a:gd name="connsiteX85" fmla="*/ 4632222 w 10678681"/>
              <a:gd name="connsiteY85" fmla="*/ 1318360 h 1342734"/>
              <a:gd name="connsiteX86" fmla="*/ 4617358 w 10678681"/>
              <a:gd name="connsiteY86" fmla="*/ 1327690 h 1342734"/>
              <a:gd name="connsiteX87" fmla="*/ 4589102 w 10678681"/>
              <a:gd name="connsiteY87" fmla="*/ 1321223 h 1342734"/>
              <a:gd name="connsiteX88" fmla="*/ 4578184 w 10678681"/>
              <a:gd name="connsiteY88" fmla="*/ 1326745 h 1342734"/>
              <a:gd name="connsiteX89" fmla="*/ 4574270 w 10678681"/>
              <a:gd name="connsiteY89" fmla="*/ 1325878 h 1342734"/>
              <a:gd name="connsiteX90" fmla="*/ 4564919 w 10678681"/>
              <a:gd name="connsiteY90" fmla="*/ 1325507 h 1342734"/>
              <a:gd name="connsiteX91" fmla="*/ 4566586 w 10678681"/>
              <a:gd name="connsiteY91" fmla="*/ 1316963 h 1342734"/>
              <a:gd name="connsiteX92" fmla="*/ 4556303 w 10678681"/>
              <a:gd name="connsiteY92" fmla="*/ 1300262 h 1342734"/>
              <a:gd name="connsiteX93" fmla="*/ 4502358 w 10678681"/>
              <a:gd name="connsiteY93" fmla="*/ 1302558 h 1342734"/>
              <a:gd name="connsiteX94" fmla="*/ 4498919 w 10678681"/>
              <a:gd name="connsiteY94" fmla="*/ 1312115 h 1342734"/>
              <a:gd name="connsiteX95" fmla="*/ 4492075 w 10678681"/>
              <a:gd name="connsiteY95" fmla="*/ 1313357 h 1342734"/>
              <a:gd name="connsiteX96" fmla="*/ 4487466 w 10678681"/>
              <a:gd name="connsiteY96" fmla="*/ 1304102 h 1342734"/>
              <a:gd name="connsiteX97" fmla="*/ 4398292 w 10678681"/>
              <a:gd name="connsiteY97" fmla="*/ 1278410 h 1342734"/>
              <a:gd name="connsiteX98" fmla="*/ 4306088 w 10678681"/>
              <a:gd name="connsiteY98" fmla="*/ 1282512 h 1342734"/>
              <a:gd name="connsiteX99" fmla="*/ 4188995 w 10678681"/>
              <a:gd name="connsiteY99" fmla="*/ 1296718 h 1342734"/>
              <a:gd name="connsiteX100" fmla="*/ 4136582 w 10678681"/>
              <a:gd name="connsiteY100" fmla="*/ 1287687 h 1342734"/>
              <a:gd name="connsiteX101" fmla="*/ 4064614 w 10678681"/>
              <a:gd name="connsiteY101" fmla="*/ 1296118 h 1342734"/>
              <a:gd name="connsiteX102" fmla="*/ 3900948 w 10678681"/>
              <a:gd name="connsiteY102" fmla="*/ 1322156 h 1342734"/>
              <a:gd name="connsiteX103" fmla="*/ 3787890 w 10678681"/>
              <a:gd name="connsiteY103" fmla="*/ 1322164 h 1342734"/>
              <a:gd name="connsiteX104" fmla="*/ 3745993 w 10678681"/>
              <a:gd name="connsiteY104" fmla="*/ 1342630 h 1342734"/>
              <a:gd name="connsiteX105" fmla="*/ 3675785 w 10678681"/>
              <a:gd name="connsiteY105" fmla="*/ 1326802 h 1342734"/>
              <a:gd name="connsiteX106" fmla="*/ 3623856 w 10678681"/>
              <a:gd name="connsiteY106" fmla="*/ 1290804 h 1342734"/>
              <a:gd name="connsiteX107" fmla="*/ 3564933 w 10678681"/>
              <a:gd name="connsiteY107" fmla="*/ 1287147 h 1342734"/>
              <a:gd name="connsiteX108" fmla="*/ 3550537 w 10678681"/>
              <a:gd name="connsiteY108" fmla="*/ 1317552 h 1342734"/>
              <a:gd name="connsiteX109" fmla="*/ 3487736 w 10678681"/>
              <a:gd name="connsiteY109" fmla="*/ 1303493 h 1342734"/>
              <a:gd name="connsiteX110" fmla="*/ 3392548 w 10678681"/>
              <a:gd name="connsiteY110" fmla="*/ 1278741 h 1342734"/>
              <a:gd name="connsiteX111" fmla="*/ 3337466 w 10678681"/>
              <a:gd name="connsiteY111" fmla="*/ 1272537 h 1342734"/>
              <a:gd name="connsiteX112" fmla="*/ 3175981 w 10678681"/>
              <a:gd name="connsiteY112" fmla="*/ 1208973 h 1342734"/>
              <a:gd name="connsiteX113" fmla="*/ 3036856 w 10678681"/>
              <a:gd name="connsiteY113" fmla="*/ 1214383 h 1342734"/>
              <a:gd name="connsiteX114" fmla="*/ 2824973 w 10678681"/>
              <a:gd name="connsiteY114" fmla="*/ 1134864 h 1342734"/>
              <a:gd name="connsiteX115" fmla="*/ 2804398 w 10678681"/>
              <a:gd name="connsiteY115" fmla="*/ 1125556 h 1342734"/>
              <a:gd name="connsiteX116" fmla="*/ 2736109 w 10678681"/>
              <a:gd name="connsiteY116" fmla="*/ 1137717 h 1342734"/>
              <a:gd name="connsiteX117" fmla="*/ 2659096 w 10678681"/>
              <a:gd name="connsiteY117" fmla="*/ 1150294 h 1342734"/>
              <a:gd name="connsiteX118" fmla="*/ 2567088 w 10678681"/>
              <a:gd name="connsiteY118" fmla="*/ 1181781 h 1342734"/>
              <a:gd name="connsiteX119" fmla="*/ 2454501 w 10678681"/>
              <a:gd name="connsiteY119" fmla="*/ 1155455 h 1342734"/>
              <a:gd name="connsiteX120" fmla="*/ 2385161 w 10678681"/>
              <a:gd name="connsiteY120" fmla="*/ 1161312 h 1342734"/>
              <a:gd name="connsiteX121" fmla="*/ 2273361 w 10678681"/>
              <a:gd name="connsiteY121" fmla="*/ 1134090 h 1342734"/>
              <a:gd name="connsiteX122" fmla="*/ 2132003 w 10678681"/>
              <a:gd name="connsiteY122" fmla="*/ 1139225 h 1342734"/>
              <a:gd name="connsiteX123" fmla="*/ 2041224 w 10678681"/>
              <a:gd name="connsiteY123" fmla="*/ 1147536 h 1342734"/>
              <a:gd name="connsiteX124" fmla="*/ 2010157 w 10678681"/>
              <a:gd name="connsiteY124" fmla="*/ 1152767 h 1342734"/>
              <a:gd name="connsiteX125" fmla="*/ 1859213 w 10678681"/>
              <a:gd name="connsiteY125" fmla="*/ 1199540 h 1342734"/>
              <a:gd name="connsiteX126" fmla="*/ 1735877 w 10678681"/>
              <a:gd name="connsiteY126" fmla="*/ 1246527 h 1342734"/>
              <a:gd name="connsiteX127" fmla="*/ 1705069 w 10678681"/>
              <a:gd name="connsiteY127" fmla="*/ 1251989 h 1342734"/>
              <a:gd name="connsiteX128" fmla="*/ 1307888 w 10678681"/>
              <a:gd name="connsiteY128" fmla="*/ 1283156 h 1342734"/>
              <a:gd name="connsiteX129" fmla="*/ 1220734 w 10678681"/>
              <a:gd name="connsiteY129" fmla="*/ 1257811 h 1342734"/>
              <a:gd name="connsiteX130" fmla="*/ 1021737 w 10678681"/>
              <a:gd name="connsiteY130" fmla="*/ 1238739 h 1342734"/>
              <a:gd name="connsiteX131" fmla="*/ 959820 w 10678681"/>
              <a:gd name="connsiteY131" fmla="*/ 1275863 h 1342734"/>
              <a:gd name="connsiteX132" fmla="*/ 929137 w 10678681"/>
              <a:gd name="connsiteY132" fmla="*/ 1273957 h 1342734"/>
              <a:gd name="connsiteX133" fmla="*/ 878849 w 10678681"/>
              <a:gd name="connsiteY133" fmla="*/ 1266740 h 1342734"/>
              <a:gd name="connsiteX134" fmla="*/ 800667 w 10678681"/>
              <a:gd name="connsiteY134" fmla="*/ 1282041 h 1342734"/>
              <a:gd name="connsiteX135" fmla="*/ 644906 w 10678681"/>
              <a:gd name="connsiteY135" fmla="*/ 1273685 h 1342734"/>
              <a:gd name="connsiteX136" fmla="*/ 379869 w 10678681"/>
              <a:gd name="connsiteY136" fmla="*/ 1339165 h 1342734"/>
              <a:gd name="connsiteX137" fmla="*/ 137696 w 10678681"/>
              <a:gd name="connsiteY137" fmla="*/ 1319217 h 1342734"/>
              <a:gd name="connsiteX138" fmla="*/ 54250 w 10678681"/>
              <a:gd name="connsiteY138" fmla="*/ 1315838 h 1342734"/>
              <a:gd name="connsiteX139" fmla="*/ 28042 w 10678681"/>
              <a:gd name="connsiteY139" fmla="*/ 1297822 h 1342734"/>
              <a:gd name="connsiteX140" fmla="*/ 0 w 10678681"/>
              <a:gd name="connsiteY140" fmla="*/ 1294612 h 1342734"/>
              <a:gd name="connsiteX141" fmla="*/ 0 w 10678681"/>
              <a:gd name="connsiteY141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720084 w 10678681"/>
              <a:gd name="connsiteY39" fmla="*/ 760750 h 1342734"/>
              <a:gd name="connsiteX40" fmla="*/ 7652907 w 10678681"/>
              <a:gd name="connsiteY40" fmla="*/ 783273 h 1342734"/>
              <a:gd name="connsiteX41" fmla="*/ 7606008 w 10678681"/>
              <a:gd name="connsiteY41" fmla="*/ 800717 h 1342734"/>
              <a:gd name="connsiteX42" fmla="*/ 7480223 w 10678681"/>
              <a:gd name="connsiteY42" fmla="*/ 856821 h 1342734"/>
              <a:gd name="connsiteX43" fmla="*/ 7356005 w 10678681"/>
              <a:gd name="connsiteY43" fmla="*/ 919462 h 1342734"/>
              <a:gd name="connsiteX44" fmla="*/ 7305396 w 10678681"/>
              <a:gd name="connsiteY44" fmla="*/ 986228 h 1342734"/>
              <a:gd name="connsiteX45" fmla="*/ 7266251 w 10678681"/>
              <a:gd name="connsiteY45" fmla="*/ 967864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1838 w 10678681"/>
              <a:gd name="connsiteY63" fmla="*/ 1063226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285593 w 10678681"/>
              <a:gd name="connsiteY77" fmla="*/ 1273569 h 1342734"/>
              <a:gd name="connsiteX78" fmla="*/ 5192893 w 10678681"/>
              <a:gd name="connsiteY78" fmla="*/ 1247188 h 1342734"/>
              <a:gd name="connsiteX79" fmla="*/ 5186475 w 10678681"/>
              <a:gd name="connsiteY79" fmla="*/ 1257028 h 1342734"/>
              <a:gd name="connsiteX80" fmla="*/ 5126038 w 10678681"/>
              <a:gd name="connsiteY80" fmla="*/ 1263189 h 1342734"/>
              <a:gd name="connsiteX81" fmla="*/ 4894688 w 10678681"/>
              <a:gd name="connsiteY81" fmla="*/ 1247184 h 1342734"/>
              <a:gd name="connsiteX82" fmla="*/ 4788036 w 10678681"/>
              <a:gd name="connsiteY82" fmla="*/ 1238182 h 1342734"/>
              <a:gd name="connsiteX83" fmla="*/ 4747555 w 10678681"/>
              <a:gd name="connsiteY83" fmla="*/ 1252768 h 1342734"/>
              <a:gd name="connsiteX84" fmla="*/ 4679644 w 10678681"/>
              <a:gd name="connsiteY84" fmla="*/ 1276603 h 1342734"/>
              <a:gd name="connsiteX85" fmla="*/ 4632222 w 10678681"/>
              <a:gd name="connsiteY85" fmla="*/ 1318360 h 1342734"/>
              <a:gd name="connsiteX86" fmla="*/ 4617358 w 10678681"/>
              <a:gd name="connsiteY86" fmla="*/ 1327690 h 1342734"/>
              <a:gd name="connsiteX87" fmla="*/ 4589102 w 10678681"/>
              <a:gd name="connsiteY87" fmla="*/ 1321223 h 1342734"/>
              <a:gd name="connsiteX88" fmla="*/ 4578184 w 10678681"/>
              <a:gd name="connsiteY88" fmla="*/ 1326745 h 1342734"/>
              <a:gd name="connsiteX89" fmla="*/ 4574270 w 10678681"/>
              <a:gd name="connsiteY89" fmla="*/ 1325878 h 1342734"/>
              <a:gd name="connsiteX90" fmla="*/ 4564919 w 10678681"/>
              <a:gd name="connsiteY90" fmla="*/ 1325507 h 1342734"/>
              <a:gd name="connsiteX91" fmla="*/ 4566586 w 10678681"/>
              <a:gd name="connsiteY91" fmla="*/ 1316963 h 1342734"/>
              <a:gd name="connsiteX92" fmla="*/ 4556303 w 10678681"/>
              <a:gd name="connsiteY92" fmla="*/ 1300262 h 1342734"/>
              <a:gd name="connsiteX93" fmla="*/ 4502358 w 10678681"/>
              <a:gd name="connsiteY93" fmla="*/ 1302558 h 1342734"/>
              <a:gd name="connsiteX94" fmla="*/ 4498919 w 10678681"/>
              <a:gd name="connsiteY94" fmla="*/ 1312115 h 1342734"/>
              <a:gd name="connsiteX95" fmla="*/ 4492075 w 10678681"/>
              <a:gd name="connsiteY95" fmla="*/ 1313357 h 1342734"/>
              <a:gd name="connsiteX96" fmla="*/ 4487466 w 10678681"/>
              <a:gd name="connsiteY96" fmla="*/ 1304102 h 1342734"/>
              <a:gd name="connsiteX97" fmla="*/ 4398292 w 10678681"/>
              <a:gd name="connsiteY97" fmla="*/ 1278410 h 1342734"/>
              <a:gd name="connsiteX98" fmla="*/ 4306088 w 10678681"/>
              <a:gd name="connsiteY98" fmla="*/ 1282512 h 1342734"/>
              <a:gd name="connsiteX99" fmla="*/ 4188995 w 10678681"/>
              <a:gd name="connsiteY99" fmla="*/ 1296718 h 1342734"/>
              <a:gd name="connsiteX100" fmla="*/ 4136582 w 10678681"/>
              <a:gd name="connsiteY100" fmla="*/ 1287687 h 1342734"/>
              <a:gd name="connsiteX101" fmla="*/ 4064614 w 10678681"/>
              <a:gd name="connsiteY101" fmla="*/ 1296118 h 1342734"/>
              <a:gd name="connsiteX102" fmla="*/ 3900948 w 10678681"/>
              <a:gd name="connsiteY102" fmla="*/ 1322156 h 1342734"/>
              <a:gd name="connsiteX103" fmla="*/ 3787890 w 10678681"/>
              <a:gd name="connsiteY103" fmla="*/ 1322164 h 1342734"/>
              <a:gd name="connsiteX104" fmla="*/ 3745993 w 10678681"/>
              <a:gd name="connsiteY104" fmla="*/ 1342630 h 1342734"/>
              <a:gd name="connsiteX105" fmla="*/ 3675785 w 10678681"/>
              <a:gd name="connsiteY105" fmla="*/ 1326802 h 1342734"/>
              <a:gd name="connsiteX106" fmla="*/ 3623856 w 10678681"/>
              <a:gd name="connsiteY106" fmla="*/ 1290804 h 1342734"/>
              <a:gd name="connsiteX107" fmla="*/ 3564933 w 10678681"/>
              <a:gd name="connsiteY107" fmla="*/ 1287147 h 1342734"/>
              <a:gd name="connsiteX108" fmla="*/ 3550537 w 10678681"/>
              <a:gd name="connsiteY108" fmla="*/ 1317552 h 1342734"/>
              <a:gd name="connsiteX109" fmla="*/ 3487736 w 10678681"/>
              <a:gd name="connsiteY109" fmla="*/ 1303493 h 1342734"/>
              <a:gd name="connsiteX110" fmla="*/ 3392548 w 10678681"/>
              <a:gd name="connsiteY110" fmla="*/ 1278741 h 1342734"/>
              <a:gd name="connsiteX111" fmla="*/ 3337466 w 10678681"/>
              <a:gd name="connsiteY111" fmla="*/ 1272537 h 1342734"/>
              <a:gd name="connsiteX112" fmla="*/ 3175981 w 10678681"/>
              <a:gd name="connsiteY112" fmla="*/ 1208973 h 1342734"/>
              <a:gd name="connsiteX113" fmla="*/ 3036856 w 10678681"/>
              <a:gd name="connsiteY113" fmla="*/ 1214383 h 1342734"/>
              <a:gd name="connsiteX114" fmla="*/ 2824973 w 10678681"/>
              <a:gd name="connsiteY114" fmla="*/ 1134864 h 1342734"/>
              <a:gd name="connsiteX115" fmla="*/ 2804398 w 10678681"/>
              <a:gd name="connsiteY115" fmla="*/ 1125556 h 1342734"/>
              <a:gd name="connsiteX116" fmla="*/ 2736109 w 10678681"/>
              <a:gd name="connsiteY116" fmla="*/ 1137717 h 1342734"/>
              <a:gd name="connsiteX117" fmla="*/ 2659096 w 10678681"/>
              <a:gd name="connsiteY117" fmla="*/ 1150294 h 1342734"/>
              <a:gd name="connsiteX118" fmla="*/ 2567088 w 10678681"/>
              <a:gd name="connsiteY118" fmla="*/ 1181781 h 1342734"/>
              <a:gd name="connsiteX119" fmla="*/ 2454501 w 10678681"/>
              <a:gd name="connsiteY119" fmla="*/ 1155455 h 1342734"/>
              <a:gd name="connsiteX120" fmla="*/ 2385161 w 10678681"/>
              <a:gd name="connsiteY120" fmla="*/ 1161312 h 1342734"/>
              <a:gd name="connsiteX121" fmla="*/ 2273361 w 10678681"/>
              <a:gd name="connsiteY121" fmla="*/ 1134090 h 1342734"/>
              <a:gd name="connsiteX122" fmla="*/ 2132003 w 10678681"/>
              <a:gd name="connsiteY122" fmla="*/ 1139225 h 1342734"/>
              <a:gd name="connsiteX123" fmla="*/ 2041224 w 10678681"/>
              <a:gd name="connsiteY123" fmla="*/ 1147536 h 1342734"/>
              <a:gd name="connsiteX124" fmla="*/ 2010157 w 10678681"/>
              <a:gd name="connsiteY124" fmla="*/ 1152767 h 1342734"/>
              <a:gd name="connsiteX125" fmla="*/ 1859213 w 10678681"/>
              <a:gd name="connsiteY125" fmla="*/ 1199540 h 1342734"/>
              <a:gd name="connsiteX126" fmla="*/ 1735877 w 10678681"/>
              <a:gd name="connsiteY126" fmla="*/ 1246527 h 1342734"/>
              <a:gd name="connsiteX127" fmla="*/ 1705069 w 10678681"/>
              <a:gd name="connsiteY127" fmla="*/ 1251989 h 1342734"/>
              <a:gd name="connsiteX128" fmla="*/ 1307888 w 10678681"/>
              <a:gd name="connsiteY128" fmla="*/ 1283156 h 1342734"/>
              <a:gd name="connsiteX129" fmla="*/ 1220734 w 10678681"/>
              <a:gd name="connsiteY129" fmla="*/ 1257811 h 1342734"/>
              <a:gd name="connsiteX130" fmla="*/ 1021737 w 10678681"/>
              <a:gd name="connsiteY130" fmla="*/ 1238739 h 1342734"/>
              <a:gd name="connsiteX131" fmla="*/ 959820 w 10678681"/>
              <a:gd name="connsiteY131" fmla="*/ 1275863 h 1342734"/>
              <a:gd name="connsiteX132" fmla="*/ 929137 w 10678681"/>
              <a:gd name="connsiteY132" fmla="*/ 1273957 h 1342734"/>
              <a:gd name="connsiteX133" fmla="*/ 878849 w 10678681"/>
              <a:gd name="connsiteY133" fmla="*/ 1266740 h 1342734"/>
              <a:gd name="connsiteX134" fmla="*/ 800667 w 10678681"/>
              <a:gd name="connsiteY134" fmla="*/ 1282041 h 1342734"/>
              <a:gd name="connsiteX135" fmla="*/ 644906 w 10678681"/>
              <a:gd name="connsiteY135" fmla="*/ 1273685 h 1342734"/>
              <a:gd name="connsiteX136" fmla="*/ 379869 w 10678681"/>
              <a:gd name="connsiteY136" fmla="*/ 1339165 h 1342734"/>
              <a:gd name="connsiteX137" fmla="*/ 137696 w 10678681"/>
              <a:gd name="connsiteY137" fmla="*/ 1319217 h 1342734"/>
              <a:gd name="connsiteX138" fmla="*/ 54250 w 10678681"/>
              <a:gd name="connsiteY138" fmla="*/ 1315838 h 1342734"/>
              <a:gd name="connsiteX139" fmla="*/ 28042 w 10678681"/>
              <a:gd name="connsiteY139" fmla="*/ 1297822 h 1342734"/>
              <a:gd name="connsiteX140" fmla="*/ 0 w 10678681"/>
              <a:gd name="connsiteY140" fmla="*/ 1294612 h 1342734"/>
              <a:gd name="connsiteX141" fmla="*/ 0 w 10678681"/>
              <a:gd name="connsiteY141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285593 w 10678681"/>
              <a:gd name="connsiteY77" fmla="*/ 1273569 h 1342734"/>
              <a:gd name="connsiteX78" fmla="*/ 5192893 w 10678681"/>
              <a:gd name="connsiteY78" fmla="*/ 1247188 h 1342734"/>
              <a:gd name="connsiteX79" fmla="*/ 5186475 w 10678681"/>
              <a:gd name="connsiteY79" fmla="*/ 1257028 h 1342734"/>
              <a:gd name="connsiteX80" fmla="*/ 5126038 w 10678681"/>
              <a:gd name="connsiteY80" fmla="*/ 1263189 h 1342734"/>
              <a:gd name="connsiteX81" fmla="*/ 4894688 w 10678681"/>
              <a:gd name="connsiteY81" fmla="*/ 1247184 h 1342734"/>
              <a:gd name="connsiteX82" fmla="*/ 4788036 w 10678681"/>
              <a:gd name="connsiteY82" fmla="*/ 1238182 h 1342734"/>
              <a:gd name="connsiteX83" fmla="*/ 4747555 w 10678681"/>
              <a:gd name="connsiteY83" fmla="*/ 1252768 h 1342734"/>
              <a:gd name="connsiteX84" fmla="*/ 4679644 w 10678681"/>
              <a:gd name="connsiteY84" fmla="*/ 1276603 h 1342734"/>
              <a:gd name="connsiteX85" fmla="*/ 4632222 w 10678681"/>
              <a:gd name="connsiteY85" fmla="*/ 1318360 h 1342734"/>
              <a:gd name="connsiteX86" fmla="*/ 4617358 w 10678681"/>
              <a:gd name="connsiteY86" fmla="*/ 1327690 h 1342734"/>
              <a:gd name="connsiteX87" fmla="*/ 4589102 w 10678681"/>
              <a:gd name="connsiteY87" fmla="*/ 1321223 h 1342734"/>
              <a:gd name="connsiteX88" fmla="*/ 4578184 w 10678681"/>
              <a:gd name="connsiteY88" fmla="*/ 1326745 h 1342734"/>
              <a:gd name="connsiteX89" fmla="*/ 4574270 w 10678681"/>
              <a:gd name="connsiteY89" fmla="*/ 1325878 h 1342734"/>
              <a:gd name="connsiteX90" fmla="*/ 4564919 w 10678681"/>
              <a:gd name="connsiteY90" fmla="*/ 1325507 h 1342734"/>
              <a:gd name="connsiteX91" fmla="*/ 4566586 w 10678681"/>
              <a:gd name="connsiteY91" fmla="*/ 1316963 h 1342734"/>
              <a:gd name="connsiteX92" fmla="*/ 4556303 w 10678681"/>
              <a:gd name="connsiteY92" fmla="*/ 1300262 h 1342734"/>
              <a:gd name="connsiteX93" fmla="*/ 4502358 w 10678681"/>
              <a:gd name="connsiteY93" fmla="*/ 1302558 h 1342734"/>
              <a:gd name="connsiteX94" fmla="*/ 4498919 w 10678681"/>
              <a:gd name="connsiteY94" fmla="*/ 1312115 h 1342734"/>
              <a:gd name="connsiteX95" fmla="*/ 4492075 w 10678681"/>
              <a:gd name="connsiteY95" fmla="*/ 1313357 h 1342734"/>
              <a:gd name="connsiteX96" fmla="*/ 4487466 w 10678681"/>
              <a:gd name="connsiteY96" fmla="*/ 1304102 h 1342734"/>
              <a:gd name="connsiteX97" fmla="*/ 4398292 w 10678681"/>
              <a:gd name="connsiteY97" fmla="*/ 1278410 h 1342734"/>
              <a:gd name="connsiteX98" fmla="*/ 4306088 w 10678681"/>
              <a:gd name="connsiteY98" fmla="*/ 1282512 h 1342734"/>
              <a:gd name="connsiteX99" fmla="*/ 4188995 w 10678681"/>
              <a:gd name="connsiteY99" fmla="*/ 1296718 h 1342734"/>
              <a:gd name="connsiteX100" fmla="*/ 4136582 w 10678681"/>
              <a:gd name="connsiteY100" fmla="*/ 1287687 h 1342734"/>
              <a:gd name="connsiteX101" fmla="*/ 4064614 w 10678681"/>
              <a:gd name="connsiteY101" fmla="*/ 1296118 h 1342734"/>
              <a:gd name="connsiteX102" fmla="*/ 3900948 w 10678681"/>
              <a:gd name="connsiteY102" fmla="*/ 1322156 h 1342734"/>
              <a:gd name="connsiteX103" fmla="*/ 3787890 w 10678681"/>
              <a:gd name="connsiteY103" fmla="*/ 1322164 h 1342734"/>
              <a:gd name="connsiteX104" fmla="*/ 3745993 w 10678681"/>
              <a:gd name="connsiteY104" fmla="*/ 1342630 h 1342734"/>
              <a:gd name="connsiteX105" fmla="*/ 3675785 w 10678681"/>
              <a:gd name="connsiteY105" fmla="*/ 1326802 h 1342734"/>
              <a:gd name="connsiteX106" fmla="*/ 3623856 w 10678681"/>
              <a:gd name="connsiteY106" fmla="*/ 1290804 h 1342734"/>
              <a:gd name="connsiteX107" fmla="*/ 3564933 w 10678681"/>
              <a:gd name="connsiteY107" fmla="*/ 1287147 h 1342734"/>
              <a:gd name="connsiteX108" fmla="*/ 3550537 w 10678681"/>
              <a:gd name="connsiteY108" fmla="*/ 1317552 h 1342734"/>
              <a:gd name="connsiteX109" fmla="*/ 3487736 w 10678681"/>
              <a:gd name="connsiteY109" fmla="*/ 1303493 h 1342734"/>
              <a:gd name="connsiteX110" fmla="*/ 3392548 w 10678681"/>
              <a:gd name="connsiteY110" fmla="*/ 1278741 h 1342734"/>
              <a:gd name="connsiteX111" fmla="*/ 3337466 w 10678681"/>
              <a:gd name="connsiteY111" fmla="*/ 1272537 h 1342734"/>
              <a:gd name="connsiteX112" fmla="*/ 3175981 w 10678681"/>
              <a:gd name="connsiteY112" fmla="*/ 1208973 h 1342734"/>
              <a:gd name="connsiteX113" fmla="*/ 3036856 w 10678681"/>
              <a:gd name="connsiteY113" fmla="*/ 1214383 h 1342734"/>
              <a:gd name="connsiteX114" fmla="*/ 2824973 w 10678681"/>
              <a:gd name="connsiteY114" fmla="*/ 1134864 h 1342734"/>
              <a:gd name="connsiteX115" fmla="*/ 2804398 w 10678681"/>
              <a:gd name="connsiteY115" fmla="*/ 1125556 h 1342734"/>
              <a:gd name="connsiteX116" fmla="*/ 2736109 w 10678681"/>
              <a:gd name="connsiteY116" fmla="*/ 1137717 h 1342734"/>
              <a:gd name="connsiteX117" fmla="*/ 2659096 w 10678681"/>
              <a:gd name="connsiteY117" fmla="*/ 1150294 h 1342734"/>
              <a:gd name="connsiteX118" fmla="*/ 2567088 w 10678681"/>
              <a:gd name="connsiteY118" fmla="*/ 1181781 h 1342734"/>
              <a:gd name="connsiteX119" fmla="*/ 2454501 w 10678681"/>
              <a:gd name="connsiteY119" fmla="*/ 1155455 h 1342734"/>
              <a:gd name="connsiteX120" fmla="*/ 2385161 w 10678681"/>
              <a:gd name="connsiteY120" fmla="*/ 1161312 h 1342734"/>
              <a:gd name="connsiteX121" fmla="*/ 2273361 w 10678681"/>
              <a:gd name="connsiteY121" fmla="*/ 1134090 h 1342734"/>
              <a:gd name="connsiteX122" fmla="*/ 2132003 w 10678681"/>
              <a:gd name="connsiteY122" fmla="*/ 1139225 h 1342734"/>
              <a:gd name="connsiteX123" fmla="*/ 2041224 w 10678681"/>
              <a:gd name="connsiteY123" fmla="*/ 1147536 h 1342734"/>
              <a:gd name="connsiteX124" fmla="*/ 2010157 w 10678681"/>
              <a:gd name="connsiteY124" fmla="*/ 1152767 h 1342734"/>
              <a:gd name="connsiteX125" fmla="*/ 1859213 w 10678681"/>
              <a:gd name="connsiteY125" fmla="*/ 1199540 h 1342734"/>
              <a:gd name="connsiteX126" fmla="*/ 1735877 w 10678681"/>
              <a:gd name="connsiteY126" fmla="*/ 1246527 h 1342734"/>
              <a:gd name="connsiteX127" fmla="*/ 1705069 w 10678681"/>
              <a:gd name="connsiteY127" fmla="*/ 1251989 h 1342734"/>
              <a:gd name="connsiteX128" fmla="*/ 1307888 w 10678681"/>
              <a:gd name="connsiteY128" fmla="*/ 1283156 h 1342734"/>
              <a:gd name="connsiteX129" fmla="*/ 1220734 w 10678681"/>
              <a:gd name="connsiteY129" fmla="*/ 1257811 h 1342734"/>
              <a:gd name="connsiteX130" fmla="*/ 1021737 w 10678681"/>
              <a:gd name="connsiteY130" fmla="*/ 1238739 h 1342734"/>
              <a:gd name="connsiteX131" fmla="*/ 959820 w 10678681"/>
              <a:gd name="connsiteY131" fmla="*/ 1275863 h 1342734"/>
              <a:gd name="connsiteX132" fmla="*/ 929137 w 10678681"/>
              <a:gd name="connsiteY132" fmla="*/ 1273957 h 1342734"/>
              <a:gd name="connsiteX133" fmla="*/ 878849 w 10678681"/>
              <a:gd name="connsiteY133" fmla="*/ 1266740 h 1342734"/>
              <a:gd name="connsiteX134" fmla="*/ 800667 w 10678681"/>
              <a:gd name="connsiteY134" fmla="*/ 1282041 h 1342734"/>
              <a:gd name="connsiteX135" fmla="*/ 644906 w 10678681"/>
              <a:gd name="connsiteY135" fmla="*/ 1273685 h 1342734"/>
              <a:gd name="connsiteX136" fmla="*/ 379869 w 10678681"/>
              <a:gd name="connsiteY136" fmla="*/ 1339165 h 1342734"/>
              <a:gd name="connsiteX137" fmla="*/ 137696 w 10678681"/>
              <a:gd name="connsiteY137" fmla="*/ 1319217 h 1342734"/>
              <a:gd name="connsiteX138" fmla="*/ 54250 w 10678681"/>
              <a:gd name="connsiteY138" fmla="*/ 1315838 h 1342734"/>
              <a:gd name="connsiteX139" fmla="*/ 28042 w 10678681"/>
              <a:gd name="connsiteY139" fmla="*/ 1297822 h 1342734"/>
              <a:gd name="connsiteX140" fmla="*/ 0 w 10678681"/>
              <a:gd name="connsiteY140" fmla="*/ 1294612 h 1342734"/>
              <a:gd name="connsiteX141" fmla="*/ 0 w 10678681"/>
              <a:gd name="connsiteY141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285593 w 10678681"/>
              <a:gd name="connsiteY77" fmla="*/ 1273569 h 1342734"/>
              <a:gd name="connsiteX78" fmla="*/ 5192893 w 10678681"/>
              <a:gd name="connsiteY78" fmla="*/ 1247188 h 1342734"/>
              <a:gd name="connsiteX79" fmla="*/ 5186475 w 10678681"/>
              <a:gd name="connsiteY79" fmla="*/ 1257028 h 1342734"/>
              <a:gd name="connsiteX80" fmla="*/ 5126038 w 10678681"/>
              <a:gd name="connsiteY80" fmla="*/ 1263189 h 1342734"/>
              <a:gd name="connsiteX81" fmla="*/ 4894688 w 10678681"/>
              <a:gd name="connsiteY81" fmla="*/ 1247184 h 1342734"/>
              <a:gd name="connsiteX82" fmla="*/ 4788036 w 10678681"/>
              <a:gd name="connsiteY82" fmla="*/ 1238182 h 1342734"/>
              <a:gd name="connsiteX83" fmla="*/ 4747555 w 10678681"/>
              <a:gd name="connsiteY83" fmla="*/ 1252768 h 1342734"/>
              <a:gd name="connsiteX84" fmla="*/ 4679644 w 10678681"/>
              <a:gd name="connsiteY84" fmla="*/ 1276603 h 1342734"/>
              <a:gd name="connsiteX85" fmla="*/ 4632222 w 10678681"/>
              <a:gd name="connsiteY85" fmla="*/ 1318360 h 1342734"/>
              <a:gd name="connsiteX86" fmla="*/ 4617358 w 10678681"/>
              <a:gd name="connsiteY86" fmla="*/ 1327690 h 1342734"/>
              <a:gd name="connsiteX87" fmla="*/ 4589102 w 10678681"/>
              <a:gd name="connsiteY87" fmla="*/ 1321223 h 1342734"/>
              <a:gd name="connsiteX88" fmla="*/ 4578184 w 10678681"/>
              <a:gd name="connsiteY88" fmla="*/ 1326745 h 1342734"/>
              <a:gd name="connsiteX89" fmla="*/ 4574270 w 10678681"/>
              <a:gd name="connsiteY89" fmla="*/ 1325878 h 1342734"/>
              <a:gd name="connsiteX90" fmla="*/ 4564919 w 10678681"/>
              <a:gd name="connsiteY90" fmla="*/ 1325507 h 1342734"/>
              <a:gd name="connsiteX91" fmla="*/ 4566586 w 10678681"/>
              <a:gd name="connsiteY91" fmla="*/ 1316963 h 1342734"/>
              <a:gd name="connsiteX92" fmla="*/ 4556303 w 10678681"/>
              <a:gd name="connsiteY92" fmla="*/ 1300262 h 1342734"/>
              <a:gd name="connsiteX93" fmla="*/ 4502358 w 10678681"/>
              <a:gd name="connsiteY93" fmla="*/ 1302558 h 1342734"/>
              <a:gd name="connsiteX94" fmla="*/ 4498919 w 10678681"/>
              <a:gd name="connsiteY94" fmla="*/ 1312115 h 1342734"/>
              <a:gd name="connsiteX95" fmla="*/ 4492075 w 10678681"/>
              <a:gd name="connsiteY95" fmla="*/ 1313357 h 1342734"/>
              <a:gd name="connsiteX96" fmla="*/ 4487466 w 10678681"/>
              <a:gd name="connsiteY96" fmla="*/ 1304102 h 1342734"/>
              <a:gd name="connsiteX97" fmla="*/ 4398292 w 10678681"/>
              <a:gd name="connsiteY97" fmla="*/ 1278410 h 1342734"/>
              <a:gd name="connsiteX98" fmla="*/ 4306088 w 10678681"/>
              <a:gd name="connsiteY98" fmla="*/ 1282512 h 1342734"/>
              <a:gd name="connsiteX99" fmla="*/ 4188995 w 10678681"/>
              <a:gd name="connsiteY99" fmla="*/ 1296718 h 1342734"/>
              <a:gd name="connsiteX100" fmla="*/ 4136582 w 10678681"/>
              <a:gd name="connsiteY100" fmla="*/ 1287687 h 1342734"/>
              <a:gd name="connsiteX101" fmla="*/ 4064614 w 10678681"/>
              <a:gd name="connsiteY101" fmla="*/ 1296118 h 1342734"/>
              <a:gd name="connsiteX102" fmla="*/ 3900948 w 10678681"/>
              <a:gd name="connsiteY102" fmla="*/ 1322156 h 1342734"/>
              <a:gd name="connsiteX103" fmla="*/ 3787890 w 10678681"/>
              <a:gd name="connsiteY103" fmla="*/ 1322164 h 1342734"/>
              <a:gd name="connsiteX104" fmla="*/ 3745993 w 10678681"/>
              <a:gd name="connsiteY104" fmla="*/ 1342630 h 1342734"/>
              <a:gd name="connsiteX105" fmla="*/ 3675785 w 10678681"/>
              <a:gd name="connsiteY105" fmla="*/ 1326802 h 1342734"/>
              <a:gd name="connsiteX106" fmla="*/ 3623856 w 10678681"/>
              <a:gd name="connsiteY106" fmla="*/ 1290804 h 1342734"/>
              <a:gd name="connsiteX107" fmla="*/ 3564933 w 10678681"/>
              <a:gd name="connsiteY107" fmla="*/ 1287147 h 1342734"/>
              <a:gd name="connsiteX108" fmla="*/ 3550537 w 10678681"/>
              <a:gd name="connsiteY108" fmla="*/ 1317552 h 1342734"/>
              <a:gd name="connsiteX109" fmla="*/ 3487736 w 10678681"/>
              <a:gd name="connsiteY109" fmla="*/ 1303493 h 1342734"/>
              <a:gd name="connsiteX110" fmla="*/ 3392548 w 10678681"/>
              <a:gd name="connsiteY110" fmla="*/ 1278741 h 1342734"/>
              <a:gd name="connsiteX111" fmla="*/ 3337466 w 10678681"/>
              <a:gd name="connsiteY111" fmla="*/ 1272537 h 1342734"/>
              <a:gd name="connsiteX112" fmla="*/ 3175981 w 10678681"/>
              <a:gd name="connsiteY112" fmla="*/ 1208973 h 1342734"/>
              <a:gd name="connsiteX113" fmla="*/ 3036856 w 10678681"/>
              <a:gd name="connsiteY113" fmla="*/ 1214383 h 1342734"/>
              <a:gd name="connsiteX114" fmla="*/ 2824973 w 10678681"/>
              <a:gd name="connsiteY114" fmla="*/ 1134864 h 1342734"/>
              <a:gd name="connsiteX115" fmla="*/ 2804398 w 10678681"/>
              <a:gd name="connsiteY115" fmla="*/ 1125556 h 1342734"/>
              <a:gd name="connsiteX116" fmla="*/ 2736109 w 10678681"/>
              <a:gd name="connsiteY116" fmla="*/ 1137717 h 1342734"/>
              <a:gd name="connsiteX117" fmla="*/ 2659096 w 10678681"/>
              <a:gd name="connsiteY117" fmla="*/ 1150294 h 1342734"/>
              <a:gd name="connsiteX118" fmla="*/ 2567088 w 10678681"/>
              <a:gd name="connsiteY118" fmla="*/ 1181781 h 1342734"/>
              <a:gd name="connsiteX119" fmla="*/ 2454501 w 10678681"/>
              <a:gd name="connsiteY119" fmla="*/ 1155455 h 1342734"/>
              <a:gd name="connsiteX120" fmla="*/ 2385161 w 10678681"/>
              <a:gd name="connsiteY120" fmla="*/ 1161312 h 1342734"/>
              <a:gd name="connsiteX121" fmla="*/ 2273361 w 10678681"/>
              <a:gd name="connsiteY121" fmla="*/ 1134090 h 1342734"/>
              <a:gd name="connsiteX122" fmla="*/ 2132003 w 10678681"/>
              <a:gd name="connsiteY122" fmla="*/ 1139225 h 1342734"/>
              <a:gd name="connsiteX123" fmla="*/ 2041224 w 10678681"/>
              <a:gd name="connsiteY123" fmla="*/ 1147536 h 1342734"/>
              <a:gd name="connsiteX124" fmla="*/ 2010157 w 10678681"/>
              <a:gd name="connsiteY124" fmla="*/ 1152767 h 1342734"/>
              <a:gd name="connsiteX125" fmla="*/ 1859213 w 10678681"/>
              <a:gd name="connsiteY125" fmla="*/ 1199540 h 1342734"/>
              <a:gd name="connsiteX126" fmla="*/ 1735877 w 10678681"/>
              <a:gd name="connsiteY126" fmla="*/ 1246527 h 1342734"/>
              <a:gd name="connsiteX127" fmla="*/ 1705069 w 10678681"/>
              <a:gd name="connsiteY127" fmla="*/ 1251989 h 1342734"/>
              <a:gd name="connsiteX128" fmla="*/ 1307888 w 10678681"/>
              <a:gd name="connsiteY128" fmla="*/ 1283156 h 1342734"/>
              <a:gd name="connsiteX129" fmla="*/ 1220734 w 10678681"/>
              <a:gd name="connsiteY129" fmla="*/ 1257811 h 1342734"/>
              <a:gd name="connsiteX130" fmla="*/ 1021737 w 10678681"/>
              <a:gd name="connsiteY130" fmla="*/ 1238739 h 1342734"/>
              <a:gd name="connsiteX131" fmla="*/ 959820 w 10678681"/>
              <a:gd name="connsiteY131" fmla="*/ 1275863 h 1342734"/>
              <a:gd name="connsiteX132" fmla="*/ 929137 w 10678681"/>
              <a:gd name="connsiteY132" fmla="*/ 1273957 h 1342734"/>
              <a:gd name="connsiteX133" fmla="*/ 878849 w 10678681"/>
              <a:gd name="connsiteY133" fmla="*/ 1266740 h 1342734"/>
              <a:gd name="connsiteX134" fmla="*/ 800667 w 10678681"/>
              <a:gd name="connsiteY134" fmla="*/ 1282041 h 1342734"/>
              <a:gd name="connsiteX135" fmla="*/ 644906 w 10678681"/>
              <a:gd name="connsiteY135" fmla="*/ 1273685 h 1342734"/>
              <a:gd name="connsiteX136" fmla="*/ 379869 w 10678681"/>
              <a:gd name="connsiteY136" fmla="*/ 1339165 h 1342734"/>
              <a:gd name="connsiteX137" fmla="*/ 137696 w 10678681"/>
              <a:gd name="connsiteY137" fmla="*/ 1319217 h 1342734"/>
              <a:gd name="connsiteX138" fmla="*/ 54250 w 10678681"/>
              <a:gd name="connsiteY138" fmla="*/ 1315838 h 1342734"/>
              <a:gd name="connsiteX139" fmla="*/ 28042 w 10678681"/>
              <a:gd name="connsiteY139" fmla="*/ 1297822 h 1342734"/>
              <a:gd name="connsiteX140" fmla="*/ 0 w 10678681"/>
              <a:gd name="connsiteY140" fmla="*/ 1294612 h 1342734"/>
              <a:gd name="connsiteX141" fmla="*/ 0 w 10678681"/>
              <a:gd name="connsiteY141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285593 w 10678681"/>
              <a:gd name="connsiteY77" fmla="*/ 1273569 h 1342734"/>
              <a:gd name="connsiteX78" fmla="*/ 5192893 w 10678681"/>
              <a:gd name="connsiteY78" fmla="*/ 1247188 h 1342734"/>
              <a:gd name="connsiteX79" fmla="*/ 5186475 w 10678681"/>
              <a:gd name="connsiteY79" fmla="*/ 1257028 h 1342734"/>
              <a:gd name="connsiteX80" fmla="*/ 5126038 w 10678681"/>
              <a:gd name="connsiteY80" fmla="*/ 1263189 h 1342734"/>
              <a:gd name="connsiteX81" fmla="*/ 4894688 w 10678681"/>
              <a:gd name="connsiteY81" fmla="*/ 1247184 h 1342734"/>
              <a:gd name="connsiteX82" fmla="*/ 4788036 w 10678681"/>
              <a:gd name="connsiteY82" fmla="*/ 1238182 h 1342734"/>
              <a:gd name="connsiteX83" fmla="*/ 4747555 w 10678681"/>
              <a:gd name="connsiteY83" fmla="*/ 1252768 h 1342734"/>
              <a:gd name="connsiteX84" fmla="*/ 4679644 w 10678681"/>
              <a:gd name="connsiteY84" fmla="*/ 1276603 h 1342734"/>
              <a:gd name="connsiteX85" fmla="*/ 4632222 w 10678681"/>
              <a:gd name="connsiteY85" fmla="*/ 1318360 h 1342734"/>
              <a:gd name="connsiteX86" fmla="*/ 4617358 w 10678681"/>
              <a:gd name="connsiteY86" fmla="*/ 1327690 h 1342734"/>
              <a:gd name="connsiteX87" fmla="*/ 4589102 w 10678681"/>
              <a:gd name="connsiteY87" fmla="*/ 1321223 h 1342734"/>
              <a:gd name="connsiteX88" fmla="*/ 4578184 w 10678681"/>
              <a:gd name="connsiteY88" fmla="*/ 1326745 h 1342734"/>
              <a:gd name="connsiteX89" fmla="*/ 4574270 w 10678681"/>
              <a:gd name="connsiteY89" fmla="*/ 1325878 h 1342734"/>
              <a:gd name="connsiteX90" fmla="*/ 4564919 w 10678681"/>
              <a:gd name="connsiteY90" fmla="*/ 1325507 h 1342734"/>
              <a:gd name="connsiteX91" fmla="*/ 4566586 w 10678681"/>
              <a:gd name="connsiteY91" fmla="*/ 1316963 h 1342734"/>
              <a:gd name="connsiteX92" fmla="*/ 4556303 w 10678681"/>
              <a:gd name="connsiteY92" fmla="*/ 1300262 h 1342734"/>
              <a:gd name="connsiteX93" fmla="*/ 4502358 w 10678681"/>
              <a:gd name="connsiteY93" fmla="*/ 1302558 h 1342734"/>
              <a:gd name="connsiteX94" fmla="*/ 4498919 w 10678681"/>
              <a:gd name="connsiteY94" fmla="*/ 1312115 h 1342734"/>
              <a:gd name="connsiteX95" fmla="*/ 4492075 w 10678681"/>
              <a:gd name="connsiteY95" fmla="*/ 1313357 h 1342734"/>
              <a:gd name="connsiteX96" fmla="*/ 4487466 w 10678681"/>
              <a:gd name="connsiteY96" fmla="*/ 1304102 h 1342734"/>
              <a:gd name="connsiteX97" fmla="*/ 4398292 w 10678681"/>
              <a:gd name="connsiteY97" fmla="*/ 1278410 h 1342734"/>
              <a:gd name="connsiteX98" fmla="*/ 4306088 w 10678681"/>
              <a:gd name="connsiteY98" fmla="*/ 1282512 h 1342734"/>
              <a:gd name="connsiteX99" fmla="*/ 4188995 w 10678681"/>
              <a:gd name="connsiteY99" fmla="*/ 1296718 h 1342734"/>
              <a:gd name="connsiteX100" fmla="*/ 4136582 w 10678681"/>
              <a:gd name="connsiteY100" fmla="*/ 1287687 h 1342734"/>
              <a:gd name="connsiteX101" fmla="*/ 4064614 w 10678681"/>
              <a:gd name="connsiteY101" fmla="*/ 1296118 h 1342734"/>
              <a:gd name="connsiteX102" fmla="*/ 3900948 w 10678681"/>
              <a:gd name="connsiteY102" fmla="*/ 1322156 h 1342734"/>
              <a:gd name="connsiteX103" fmla="*/ 3787890 w 10678681"/>
              <a:gd name="connsiteY103" fmla="*/ 1322164 h 1342734"/>
              <a:gd name="connsiteX104" fmla="*/ 3745993 w 10678681"/>
              <a:gd name="connsiteY104" fmla="*/ 1342630 h 1342734"/>
              <a:gd name="connsiteX105" fmla="*/ 3675785 w 10678681"/>
              <a:gd name="connsiteY105" fmla="*/ 1326802 h 1342734"/>
              <a:gd name="connsiteX106" fmla="*/ 3623856 w 10678681"/>
              <a:gd name="connsiteY106" fmla="*/ 1290804 h 1342734"/>
              <a:gd name="connsiteX107" fmla="*/ 3564933 w 10678681"/>
              <a:gd name="connsiteY107" fmla="*/ 1287147 h 1342734"/>
              <a:gd name="connsiteX108" fmla="*/ 3550537 w 10678681"/>
              <a:gd name="connsiteY108" fmla="*/ 1317552 h 1342734"/>
              <a:gd name="connsiteX109" fmla="*/ 3487736 w 10678681"/>
              <a:gd name="connsiteY109" fmla="*/ 1303493 h 1342734"/>
              <a:gd name="connsiteX110" fmla="*/ 3392548 w 10678681"/>
              <a:gd name="connsiteY110" fmla="*/ 1278741 h 1342734"/>
              <a:gd name="connsiteX111" fmla="*/ 3337466 w 10678681"/>
              <a:gd name="connsiteY111" fmla="*/ 1272537 h 1342734"/>
              <a:gd name="connsiteX112" fmla="*/ 3175981 w 10678681"/>
              <a:gd name="connsiteY112" fmla="*/ 1208973 h 1342734"/>
              <a:gd name="connsiteX113" fmla="*/ 3036856 w 10678681"/>
              <a:gd name="connsiteY113" fmla="*/ 1214383 h 1342734"/>
              <a:gd name="connsiteX114" fmla="*/ 2824973 w 10678681"/>
              <a:gd name="connsiteY114" fmla="*/ 1134864 h 1342734"/>
              <a:gd name="connsiteX115" fmla="*/ 2804398 w 10678681"/>
              <a:gd name="connsiteY115" fmla="*/ 1125556 h 1342734"/>
              <a:gd name="connsiteX116" fmla="*/ 2736109 w 10678681"/>
              <a:gd name="connsiteY116" fmla="*/ 1137717 h 1342734"/>
              <a:gd name="connsiteX117" fmla="*/ 2659096 w 10678681"/>
              <a:gd name="connsiteY117" fmla="*/ 1150294 h 1342734"/>
              <a:gd name="connsiteX118" fmla="*/ 2567088 w 10678681"/>
              <a:gd name="connsiteY118" fmla="*/ 1181781 h 1342734"/>
              <a:gd name="connsiteX119" fmla="*/ 2454501 w 10678681"/>
              <a:gd name="connsiteY119" fmla="*/ 1155455 h 1342734"/>
              <a:gd name="connsiteX120" fmla="*/ 2385161 w 10678681"/>
              <a:gd name="connsiteY120" fmla="*/ 1161312 h 1342734"/>
              <a:gd name="connsiteX121" fmla="*/ 2273361 w 10678681"/>
              <a:gd name="connsiteY121" fmla="*/ 1134090 h 1342734"/>
              <a:gd name="connsiteX122" fmla="*/ 2132003 w 10678681"/>
              <a:gd name="connsiteY122" fmla="*/ 1139225 h 1342734"/>
              <a:gd name="connsiteX123" fmla="*/ 2041224 w 10678681"/>
              <a:gd name="connsiteY123" fmla="*/ 1147536 h 1342734"/>
              <a:gd name="connsiteX124" fmla="*/ 2010157 w 10678681"/>
              <a:gd name="connsiteY124" fmla="*/ 1152767 h 1342734"/>
              <a:gd name="connsiteX125" fmla="*/ 1859213 w 10678681"/>
              <a:gd name="connsiteY125" fmla="*/ 1199540 h 1342734"/>
              <a:gd name="connsiteX126" fmla="*/ 1735877 w 10678681"/>
              <a:gd name="connsiteY126" fmla="*/ 1246527 h 1342734"/>
              <a:gd name="connsiteX127" fmla="*/ 1705069 w 10678681"/>
              <a:gd name="connsiteY127" fmla="*/ 1251989 h 1342734"/>
              <a:gd name="connsiteX128" fmla="*/ 1307888 w 10678681"/>
              <a:gd name="connsiteY128" fmla="*/ 1283156 h 1342734"/>
              <a:gd name="connsiteX129" fmla="*/ 1220734 w 10678681"/>
              <a:gd name="connsiteY129" fmla="*/ 1257811 h 1342734"/>
              <a:gd name="connsiteX130" fmla="*/ 1021737 w 10678681"/>
              <a:gd name="connsiteY130" fmla="*/ 1238739 h 1342734"/>
              <a:gd name="connsiteX131" fmla="*/ 959820 w 10678681"/>
              <a:gd name="connsiteY131" fmla="*/ 1275863 h 1342734"/>
              <a:gd name="connsiteX132" fmla="*/ 929137 w 10678681"/>
              <a:gd name="connsiteY132" fmla="*/ 1273957 h 1342734"/>
              <a:gd name="connsiteX133" fmla="*/ 878849 w 10678681"/>
              <a:gd name="connsiteY133" fmla="*/ 1266740 h 1342734"/>
              <a:gd name="connsiteX134" fmla="*/ 800667 w 10678681"/>
              <a:gd name="connsiteY134" fmla="*/ 1282041 h 1342734"/>
              <a:gd name="connsiteX135" fmla="*/ 644906 w 10678681"/>
              <a:gd name="connsiteY135" fmla="*/ 1273685 h 1342734"/>
              <a:gd name="connsiteX136" fmla="*/ 379869 w 10678681"/>
              <a:gd name="connsiteY136" fmla="*/ 1339165 h 1342734"/>
              <a:gd name="connsiteX137" fmla="*/ 137696 w 10678681"/>
              <a:gd name="connsiteY137" fmla="*/ 1319217 h 1342734"/>
              <a:gd name="connsiteX138" fmla="*/ 54250 w 10678681"/>
              <a:gd name="connsiteY138" fmla="*/ 1315838 h 1342734"/>
              <a:gd name="connsiteX139" fmla="*/ 28042 w 10678681"/>
              <a:gd name="connsiteY139" fmla="*/ 1297822 h 1342734"/>
              <a:gd name="connsiteX140" fmla="*/ 0 w 10678681"/>
              <a:gd name="connsiteY140" fmla="*/ 1294612 h 1342734"/>
              <a:gd name="connsiteX141" fmla="*/ 0 w 10678681"/>
              <a:gd name="connsiteY141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285593 w 10678681"/>
              <a:gd name="connsiteY77" fmla="*/ 1273569 h 1342734"/>
              <a:gd name="connsiteX78" fmla="*/ 5192893 w 10678681"/>
              <a:gd name="connsiteY78" fmla="*/ 1247188 h 1342734"/>
              <a:gd name="connsiteX79" fmla="*/ 5186475 w 10678681"/>
              <a:gd name="connsiteY79" fmla="*/ 1257028 h 1342734"/>
              <a:gd name="connsiteX80" fmla="*/ 5126038 w 10678681"/>
              <a:gd name="connsiteY80" fmla="*/ 1263189 h 1342734"/>
              <a:gd name="connsiteX81" fmla="*/ 4894688 w 10678681"/>
              <a:gd name="connsiteY81" fmla="*/ 1247184 h 1342734"/>
              <a:gd name="connsiteX82" fmla="*/ 4788036 w 10678681"/>
              <a:gd name="connsiteY82" fmla="*/ 1238182 h 1342734"/>
              <a:gd name="connsiteX83" fmla="*/ 4747555 w 10678681"/>
              <a:gd name="connsiteY83" fmla="*/ 1252768 h 1342734"/>
              <a:gd name="connsiteX84" fmla="*/ 4679644 w 10678681"/>
              <a:gd name="connsiteY84" fmla="*/ 1276603 h 1342734"/>
              <a:gd name="connsiteX85" fmla="*/ 4632222 w 10678681"/>
              <a:gd name="connsiteY85" fmla="*/ 1318360 h 1342734"/>
              <a:gd name="connsiteX86" fmla="*/ 4617358 w 10678681"/>
              <a:gd name="connsiteY86" fmla="*/ 1327690 h 1342734"/>
              <a:gd name="connsiteX87" fmla="*/ 4589102 w 10678681"/>
              <a:gd name="connsiteY87" fmla="*/ 1321223 h 1342734"/>
              <a:gd name="connsiteX88" fmla="*/ 4578184 w 10678681"/>
              <a:gd name="connsiteY88" fmla="*/ 1326745 h 1342734"/>
              <a:gd name="connsiteX89" fmla="*/ 4574270 w 10678681"/>
              <a:gd name="connsiteY89" fmla="*/ 1325878 h 1342734"/>
              <a:gd name="connsiteX90" fmla="*/ 4564919 w 10678681"/>
              <a:gd name="connsiteY90" fmla="*/ 1325507 h 1342734"/>
              <a:gd name="connsiteX91" fmla="*/ 4566586 w 10678681"/>
              <a:gd name="connsiteY91" fmla="*/ 1316963 h 1342734"/>
              <a:gd name="connsiteX92" fmla="*/ 4556303 w 10678681"/>
              <a:gd name="connsiteY92" fmla="*/ 1300262 h 1342734"/>
              <a:gd name="connsiteX93" fmla="*/ 4502358 w 10678681"/>
              <a:gd name="connsiteY93" fmla="*/ 1302558 h 1342734"/>
              <a:gd name="connsiteX94" fmla="*/ 4498919 w 10678681"/>
              <a:gd name="connsiteY94" fmla="*/ 1312115 h 1342734"/>
              <a:gd name="connsiteX95" fmla="*/ 4492075 w 10678681"/>
              <a:gd name="connsiteY95" fmla="*/ 1313357 h 1342734"/>
              <a:gd name="connsiteX96" fmla="*/ 4487466 w 10678681"/>
              <a:gd name="connsiteY96" fmla="*/ 1304102 h 1342734"/>
              <a:gd name="connsiteX97" fmla="*/ 4398292 w 10678681"/>
              <a:gd name="connsiteY97" fmla="*/ 1278410 h 1342734"/>
              <a:gd name="connsiteX98" fmla="*/ 4306088 w 10678681"/>
              <a:gd name="connsiteY98" fmla="*/ 1282512 h 1342734"/>
              <a:gd name="connsiteX99" fmla="*/ 4188995 w 10678681"/>
              <a:gd name="connsiteY99" fmla="*/ 1296718 h 1342734"/>
              <a:gd name="connsiteX100" fmla="*/ 4136582 w 10678681"/>
              <a:gd name="connsiteY100" fmla="*/ 1287687 h 1342734"/>
              <a:gd name="connsiteX101" fmla="*/ 4064614 w 10678681"/>
              <a:gd name="connsiteY101" fmla="*/ 1296118 h 1342734"/>
              <a:gd name="connsiteX102" fmla="*/ 3900948 w 10678681"/>
              <a:gd name="connsiteY102" fmla="*/ 1322156 h 1342734"/>
              <a:gd name="connsiteX103" fmla="*/ 3787890 w 10678681"/>
              <a:gd name="connsiteY103" fmla="*/ 1322164 h 1342734"/>
              <a:gd name="connsiteX104" fmla="*/ 3745993 w 10678681"/>
              <a:gd name="connsiteY104" fmla="*/ 1342630 h 1342734"/>
              <a:gd name="connsiteX105" fmla="*/ 3675785 w 10678681"/>
              <a:gd name="connsiteY105" fmla="*/ 1326802 h 1342734"/>
              <a:gd name="connsiteX106" fmla="*/ 3623856 w 10678681"/>
              <a:gd name="connsiteY106" fmla="*/ 1290804 h 1342734"/>
              <a:gd name="connsiteX107" fmla="*/ 3564933 w 10678681"/>
              <a:gd name="connsiteY107" fmla="*/ 1287147 h 1342734"/>
              <a:gd name="connsiteX108" fmla="*/ 3550537 w 10678681"/>
              <a:gd name="connsiteY108" fmla="*/ 1317552 h 1342734"/>
              <a:gd name="connsiteX109" fmla="*/ 3487736 w 10678681"/>
              <a:gd name="connsiteY109" fmla="*/ 1303493 h 1342734"/>
              <a:gd name="connsiteX110" fmla="*/ 3392548 w 10678681"/>
              <a:gd name="connsiteY110" fmla="*/ 1278741 h 1342734"/>
              <a:gd name="connsiteX111" fmla="*/ 3337466 w 10678681"/>
              <a:gd name="connsiteY111" fmla="*/ 1272537 h 1342734"/>
              <a:gd name="connsiteX112" fmla="*/ 3175981 w 10678681"/>
              <a:gd name="connsiteY112" fmla="*/ 1208973 h 1342734"/>
              <a:gd name="connsiteX113" fmla="*/ 3036856 w 10678681"/>
              <a:gd name="connsiteY113" fmla="*/ 1214383 h 1342734"/>
              <a:gd name="connsiteX114" fmla="*/ 2824973 w 10678681"/>
              <a:gd name="connsiteY114" fmla="*/ 1134864 h 1342734"/>
              <a:gd name="connsiteX115" fmla="*/ 2804398 w 10678681"/>
              <a:gd name="connsiteY115" fmla="*/ 1125556 h 1342734"/>
              <a:gd name="connsiteX116" fmla="*/ 2736109 w 10678681"/>
              <a:gd name="connsiteY116" fmla="*/ 1137717 h 1342734"/>
              <a:gd name="connsiteX117" fmla="*/ 2659096 w 10678681"/>
              <a:gd name="connsiteY117" fmla="*/ 1150294 h 1342734"/>
              <a:gd name="connsiteX118" fmla="*/ 2567088 w 10678681"/>
              <a:gd name="connsiteY118" fmla="*/ 1181781 h 1342734"/>
              <a:gd name="connsiteX119" fmla="*/ 2454501 w 10678681"/>
              <a:gd name="connsiteY119" fmla="*/ 1155455 h 1342734"/>
              <a:gd name="connsiteX120" fmla="*/ 2385161 w 10678681"/>
              <a:gd name="connsiteY120" fmla="*/ 1161312 h 1342734"/>
              <a:gd name="connsiteX121" fmla="*/ 2273361 w 10678681"/>
              <a:gd name="connsiteY121" fmla="*/ 1134090 h 1342734"/>
              <a:gd name="connsiteX122" fmla="*/ 2132003 w 10678681"/>
              <a:gd name="connsiteY122" fmla="*/ 1139225 h 1342734"/>
              <a:gd name="connsiteX123" fmla="*/ 2041224 w 10678681"/>
              <a:gd name="connsiteY123" fmla="*/ 1147536 h 1342734"/>
              <a:gd name="connsiteX124" fmla="*/ 2010157 w 10678681"/>
              <a:gd name="connsiteY124" fmla="*/ 1152767 h 1342734"/>
              <a:gd name="connsiteX125" fmla="*/ 1859213 w 10678681"/>
              <a:gd name="connsiteY125" fmla="*/ 1199540 h 1342734"/>
              <a:gd name="connsiteX126" fmla="*/ 1735877 w 10678681"/>
              <a:gd name="connsiteY126" fmla="*/ 1246527 h 1342734"/>
              <a:gd name="connsiteX127" fmla="*/ 1705069 w 10678681"/>
              <a:gd name="connsiteY127" fmla="*/ 1251989 h 1342734"/>
              <a:gd name="connsiteX128" fmla="*/ 1307888 w 10678681"/>
              <a:gd name="connsiteY128" fmla="*/ 1283156 h 1342734"/>
              <a:gd name="connsiteX129" fmla="*/ 1220734 w 10678681"/>
              <a:gd name="connsiteY129" fmla="*/ 1257811 h 1342734"/>
              <a:gd name="connsiteX130" fmla="*/ 1021737 w 10678681"/>
              <a:gd name="connsiteY130" fmla="*/ 1238739 h 1342734"/>
              <a:gd name="connsiteX131" fmla="*/ 959820 w 10678681"/>
              <a:gd name="connsiteY131" fmla="*/ 1275863 h 1342734"/>
              <a:gd name="connsiteX132" fmla="*/ 929137 w 10678681"/>
              <a:gd name="connsiteY132" fmla="*/ 1273957 h 1342734"/>
              <a:gd name="connsiteX133" fmla="*/ 878849 w 10678681"/>
              <a:gd name="connsiteY133" fmla="*/ 1266740 h 1342734"/>
              <a:gd name="connsiteX134" fmla="*/ 800667 w 10678681"/>
              <a:gd name="connsiteY134" fmla="*/ 1282041 h 1342734"/>
              <a:gd name="connsiteX135" fmla="*/ 644906 w 10678681"/>
              <a:gd name="connsiteY135" fmla="*/ 1273685 h 1342734"/>
              <a:gd name="connsiteX136" fmla="*/ 379869 w 10678681"/>
              <a:gd name="connsiteY136" fmla="*/ 1339165 h 1342734"/>
              <a:gd name="connsiteX137" fmla="*/ 137696 w 10678681"/>
              <a:gd name="connsiteY137" fmla="*/ 1319217 h 1342734"/>
              <a:gd name="connsiteX138" fmla="*/ 54250 w 10678681"/>
              <a:gd name="connsiteY138" fmla="*/ 1315838 h 1342734"/>
              <a:gd name="connsiteX139" fmla="*/ 28042 w 10678681"/>
              <a:gd name="connsiteY139" fmla="*/ 1297822 h 1342734"/>
              <a:gd name="connsiteX140" fmla="*/ 0 w 10678681"/>
              <a:gd name="connsiteY140" fmla="*/ 1294612 h 1342734"/>
              <a:gd name="connsiteX141" fmla="*/ 0 w 10678681"/>
              <a:gd name="connsiteY141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285593 w 10678681"/>
              <a:gd name="connsiteY77" fmla="*/ 1273569 h 1342734"/>
              <a:gd name="connsiteX78" fmla="*/ 5192893 w 10678681"/>
              <a:gd name="connsiteY78" fmla="*/ 1247188 h 1342734"/>
              <a:gd name="connsiteX79" fmla="*/ 5186475 w 10678681"/>
              <a:gd name="connsiteY79" fmla="*/ 1257028 h 1342734"/>
              <a:gd name="connsiteX80" fmla="*/ 5126038 w 10678681"/>
              <a:gd name="connsiteY80" fmla="*/ 1263189 h 1342734"/>
              <a:gd name="connsiteX81" fmla="*/ 4894688 w 10678681"/>
              <a:gd name="connsiteY81" fmla="*/ 1247184 h 1342734"/>
              <a:gd name="connsiteX82" fmla="*/ 4788036 w 10678681"/>
              <a:gd name="connsiteY82" fmla="*/ 1238182 h 1342734"/>
              <a:gd name="connsiteX83" fmla="*/ 4747555 w 10678681"/>
              <a:gd name="connsiteY83" fmla="*/ 1252768 h 1342734"/>
              <a:gd name="connsiteX84" fmla="*/ 4679644 w 10678681"/>
              <a:gd name="connsiteY84" fmla="*/ 1276603 h 1342734"/>
              <a:gd name="connsiteX85" fmla="*/ 4632222 w 10678681"/>
              <a:gd name="connsiteY85" fmla="*/ 1318360 h 1342734"/>
              <a:gd name="connsiteX86" fmla="*/ 4617358 w 10678681"/>
              <a:gd name="connsiteY86" fmla="*/ 1327690 h 1342734"/>
              <a:gd name="connsiteX87" fmla="*/ 4589102 w 10678681"/>
              <a:gd name="connsiteY87" fmla="*/ 1321223 h 1342734"/>
              <a:gd name="connsiteX88" fmla="*/ 4578184 w 10678681"/>
              <a:gd name="connsiteY88" fmla="*/ 1326745 h 1342734"/>
              <a:gd name="connsiteX89" fmla="*/ 4564919 w 10678681"/>
              <a:gd name="connsiteY89" fmla="*/ 1325507 h 1342734"/>
              <a:gd name="connsiteX90" fmla="*/ 4566586 w 10678681"/>
              <a:gd name="connsiteY90" fmla="*/ 1316963 h 1342734"/>
              <a:gd name="connsiteX91" fmla="*/ 4556303 w 10678681"/>
              <a:gd name="connsiteY91" fmla="*/ 1300262 h 1342734"/>
              <a:gd name="connsiteX92" fmla="*/ 4502358 w 10678681"/>
              <a:gd name="connsiteY92" fmla="*/ 1302558 h 1342734"/>
              <a:gd name="connsiteX93" fmla="*/ 4498919 w 10678681"/>
              <a:gd name="connsiteY93" fmla="*/ 1312115 h 1342734"/>
              <a:gd name="connsiteX94" fmla="*/ 4492075 w 10678681"/>
              <a:gd name="connsiteY94" fmla="*/ 1313357 h 1342734"/>
              <a:gd name="connsiteX95" fmla="*/ 4487466 w 10678681"/>
              <a:gd name="connsiteY95" fmla="*/ 1304102 h 1342734"/>
              <a:gd name="connsiteX96" fmla="*/ 4398292 w 10678681"/>
              <a:gd name="connsiteY96" fmla="*/ 1278410 h 1342734"/>
              <a:gd name="connsiteX97" fmla="*/ 4306088 w 10678681"/>
              <a:gd name="connsiteY97" fmla="*/ 1282512 h 1342734"/>
              <a:gd name="connsiteX98" fmla="*/ 4188995 w 10678681"/>
              <a:gd name="connsiteY98" fmla="*/ 1296718 h 1342734"/>
              <a:gd name="connsiteX99" fmla="*/ 4136582 w 10678681"/>
              <a:gd name="connsiteY99" fmla="*/ 1287687 h 1342734"/>
              <a:gd name="connsiteX100" fmla="*/ 4064614 w 10678681"/>
              <a:gd name="connsiteY100" fmla="*/ 1296118 h 1342734"/>
              <a:gd name="connsiteX101" fmla="*/ 3900948 w 10678681"/>
              <a:gd name="connsiteY101" fmla="*/ 1322156 h 1342734"/>
              <a:gd name="connsiteX102" fmla="*/ 3787890 w 10678681"/>
              <a:gd name="connsiteY102" fmla="*/ 1322164 h 1342734"/>
              <a:gd name="connsiteX103" fmla="*/ 3745993 w 10678681"/>
              <a:gd name="connsiteY103" fmla="*/ 1342630 h 1342734"/>
              <a:gd name="connsiteX104" fmla="*/ 3675785 w 10678681"/>
              <a:gd name="connsiteY104" fmla="*/ 1326802 h 1342734"/>
              <a:gd name="connsiteX105" fmla="*/ 3623856 w 10678681"/>
              <a:gd name="connsiteY105" fmla="*/ 1290804 h 1342734"/>
              <a:gd name="connsiteX106" fmla="*/ 3564933 w 10678681"/>
              <a:gd name="connsiteY106" fmla="*/ 1287147 h 1342734"/>
              <a:gd name="connsiteX107" fmla="*/ 3550537 w 10678681"/>
              <a:gd name="connsiteY107" fmla="*/ 1317552 h 1342734"/>
              <a:gd name="connsiteX108" fmla="*/ 3487736 w 10678681"/>
              <a:gd name="connsiteY108" fmla="*/ 1303493 h 1342734"/>
              <a:gd name="connsiteX109" fmla="*/ 3392548 w 10678681"/>
              <a:gd name="connsiteY109" fmla="*/ 1278741 h 1342734"/>
              <a:gd name="connsiteX110" fmla="*/ 3337466 w 10678681"/>
              <a:gd name="connsiteY110" fmla="*/ 1272537 h 1342734"/>
              <a:gd name="connsiteX111" fmla="*/ 3175981 w 10678681"/>
              <a:gd name="connsiteY111" fmla="*/ 1208973 h 1342734"/>
              <a:gd name="connsiteX112" fmla="*/ 3036856 w 10678681"/>
              <a:gd name="connsiteY112" fmla="*/ 1214383 h 1342734"/>
              <a:gd name="connsiteX113" fmla="*/ 2824973 w 10678681"/>
              <a:gd name="connsiteY113" fmla="*/ 1134864 h 1342734"/>
              <a:gd name="connsiteX114" fmla="*/ 2804398 w 10678681"/>
              <a:gd name="connsiteY114" fmla="*/ 1125556 h 1342734"/>
              <a:gd name="connsiteX115" fmla="*/ 2736109 w 10678681"/>
              <a:gd name="connsiteY115" fmla="*/ 1137717 h 1342734"/>
              <a:gd name="connsiteX116" fmla="*/ 2659096 w 10678681"/>
              <a:gd name="connsiteY116" fmla="*/ 1150294 h 1342734"/>
              <a:gd name="connsiteX117" fmla="*/ 2567088 w 10678681"/>
              <a:gd name="connsiteY117" fmla="*/ 1181781 h 1342734"/>
              <a:gd name="connsiteX118" fmla="*/ 2454501 w 10678681"/>
              <a:gd name="connsiteY118" fmla="*/ 1155455 h 1342734"/>
              <a:gd name="connsiteX119" fmla="*/ 2385161 w 10678681"/>
              <a:gd name="connsiteY119" fmla="*/ 1161312 h 1342734"/>
              <a:gd name="connsiteX120" fmla="*/ 2273361 w 10678681"/>
              <a:gd name="connsiteY120" fmla="*/ 1134090 h 1342734"/>
              <a:gd name="connsiteX121" fmla="*/ 2132003 w 10678681"/>
              <a:gd name="connsiteY121" fmla="*/ 1139225 h 1342734"/>
              <a:gd name="connsiteX122" fmla="*/ 2041224 w 10678681"/>
              <a:gd name="connsiteY122" fmla="*/ 1147536 h 1342734"/>
              <a:gd name="connsiteX123" fmla="*/ 2010157 w 10678681"/>
              <a:gd name="connsiteY123" fmla="*/ 1152767 h 1342734"/>
              <a:gd name="connsiteX124" fmla="*/ 1859213 w 10678681"/>
              <a:gd name="connsiteY124" fmla="*/ 1199540 h 1342734"/>
              <a:gd name="connsiteX125" fmla="*/ 1735877 w 10678681"/>
              <a:gd name="connsiteY125" fmla="*/ 1246527 h 1342734"/>
              <a:gd name="connsiteX126" fmla="*/ 1705069 w 10678681"/>
              <a:gd name="connsiteY126" fmla="*/ 1251989 h 1342734"/>
              <a:gd name="connsiteX127" fmla="*/ 1307888 w 10678681"/>
              <a:gd name="connsiteY127" fmla="*/ 1283156 h 1342734"/>
              <a:gd name="connsiteX128" fmla="*/ 1220734 w 10678681"/>
              <a:gd name="connsiteY128" fmla="*/ 1257811 h 1342734"/>
              <a:gd name="connsiteX129" fmla="*/ 1021737 w 10678681"/>
              <a:gd name="connsiteY129" fmla="*/ 1238739 h 1342734"/>
              <a:gd name="connsiteX130" fmla="*/ 959820 w 10678681"/>
              <a:gd name="connsiteY130" fmla="*/ 1275863 h 1342734"/>
              <a:gd name="connsiteX131" fmla="*/ 929137 w 10678681"/>
              <a:gd name="connsiteY131" fmla="*/ 1273957 h 1342734"/>
              <a:gd name="connsiteX132" fmla="*/ 878849 w 10678681"/>
              <a:gd name="connsiteY132" fmla="*/ 1266740 h 1342734"/>
              <a:gd name="connsiteX133" fmla="*/ 800667 w 10678681"/>
              <a:gd name="connsiteY133" fmla="*/ 1282041 h 1342734"/>
              <a:gd name="connsiteX134" fmla="*/ 644906 w 10678681"/>
              <a:gd name="connsiteY134" fmla="*/ 1273685 h 1342734"/>
              <a:gd name="connsiteX135" fmla="*/ 379869 w 10678681"/>
              <a:gd name="connsiteY135" fmla="*/ 1339165 h 1342734"/>
              <a:gd name="connsiteX136" fmla="*/ 137696 w 10678681"/>
              <a:gd name="connsiteY136" fmla="*/ 1319217 h 1342734"/>
              <a:gd name="connsiteX137" fmla="*/ 54250 w 10678681"/>
              <a:gd name="connsiteY137" fmla="*/ 1315838 h 1342734"/>
              <a:gd name="connsiteX138" fmla="*/ 28042 w 10678681"/>
              <a:gd name="connsiteY138" fmla="*/ 1297822 h 1342734"/>
              <a:gd name="connsiteX139" fmla="*/ 0 w 10678681"/>
              <a:gd name="connsiteY139" fmla="*/ 1294612 h 1342734"/>
              <a:gd name="connsiteX140" fmla="*/ 0 w 10678681"/>
              <a:gd name="connsiteY140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285593 w 10678681"/>
              <a:gd name="connsiteY77" fmla="*/ 1273569 h 1342734"/>
              <a:gd name="connsiteX78" fmla="*/ 5192893 w 10678681"/>
              <a:gd name="connsiteY78" fmla="*/ 1247188 h 1342734"/>
              <a:gd name="connsiteX79" fmla="*/ 5186475 w 10678681"/>
              <a:gd name="connsiteY79" fmla="*/ 1257028 h 1342734"/>
              <a:gd name="connsiteX80" fmla="*/ 5126038 w 10678681"/>
              <a:gd name="connsiteY80" fmla="*/ 1263189 h 1342734"/>
              <a:gd name="connsiteX81" fmla="*/ 4894688 w 10678681"/>
              <a:gd name="connsiteY81" fmla="*/ 1247184 h 1342734"/>
              <a:gd name="connsiteX82" fmla="*/ 4788036 w 10678681"/>
              <a:gd name="connsiteY82" fmla="*/ 1238182 h 1342734"/>
              <a:gd name="connsiteX83" fmla="*/ 4747555 w 10678681"/>
              <a:gd name="connsiteY83" fmla="*/ 1252768 h 1342734"/>
              <a:gd name="connsiteX84" fmla="*/ 4679644 w 10678681"/>
              <a:gd name="connsiteY84" fmla="*/ 1276603 h 1342734"/>
              <a:gd name="connsiteX85" fmla="*/ 4632222 w 10678681"/>
              <a:gd name="connsiteY85" fmla="*/ 1318360 h 1342734"/>
              <a:gd name="connsiteX86" fmla="*/ 4617358 w 10678681"/>
              <a:gd name="connsiteY86" fmla="*/ 1327690 h 1342734"/>
              <a:gd name="connsiteX87" fmla="*/ 4578184 w 10678681"/>
              <a:gd name="connsiteY87" fmla="*/ 1326745 h 1342734"/>
              <a:gd name="connsiteX88" fmla="*/ 4564919 w 10678681"/>
              <a:gd name="connsiteY88" fmla="*/ 1325507 h 1342734"/>
              <a:gd name="connsiteX89" fmla="*/ 4566586 w 10678681"/>
              <a:gd name="connsiteY89" fmla="*/ 1316963 h 1342734"/>
              <a:gd name="connsiteX90" fmla="*/ 4556303 w 10678681"/>
              <a:gd name="connsiteY90" fmla="*/ 1300262 h 1342734"/>
              <a:gd name="connsiteX91" fmla="*/ 4502358 w 10678681"/>
              <a:gd name="connsiteY91" fmla="*/ 1302558 h 1342734"/>
              <a:gd name="connsiteX92" fmla="*/ 4498919 w 10678681"/>
              <a:gd name="connsiteY92" fmla="*/ 1312115 h 1342734"/>
              <a:gd name="connsiteX93" fmla="*/ 4492075 w 10678681"/>
              <a:gd name="connsiteY93" fmla="*/ 1313357 h 1342734"/>
              <a:gd name="connsiteX94" fmla="*/ 4487466 w 10678681"/>
              <a:gd name="connsiteY94" fmla="*/ 1304102 h 1342734"/>
              <a:gd name="connsiteX95" fmla="*/ 4398292 w 10678681"/>
              <a:gd name="connsiteY95" fmla="*/ 1278410 h 1342734"/>
              <a:gd name="connsiteX96" fmla="*/ 4306088 w 10678681"/>
              <a:gd name="connsiteY96" fmla="*/ 1282512 h 1342734"/>
              <a:gd name="connsiteX97" fmla="*/ 4188995 w 10678681"/>
              <a:gd name="connsiteY97" fmla="*/ 1296718 h 1342734"/>
              <a:gd name="connsiteX98" fmla="*/ 4136582 w 10678681"/>
              <a:gd name="connsiteY98" fmla="*/ 1287687 h 1342734"/>
              <a:gd name="connsiteX99" fmla="*/ 4064614 w 10678681"/>
              <a:gd name="connsiteY99" fmla="*/ 1296118 h 1342734"/>
              <a:gd name="connsiteX100" fmla="*/ 3900948 w 10678681"/>
              <a:gd name="connsiteY100" fmla="*/ 1322156 h 1342734"/>
              <a:gd name="connsiteX101" fmla="*/ 3787890 w 10678681"/>
              <a:gd name="connsiteY101" fmla="*/ 1322164 h 1342734"/>
              <a:gd name="connsiteX102" fmla="*/ 3745993 w 10678681"/>
              <a:gd name="connsiteY102" fmla="*/ 1342630 h 1342734"/>
              <a:gd name="connsiteX103" fmla="*/ 3675785 w 10678681"/>
              <a:gd name="connsiteY103" fmla="*/ 1326802 h 1342734"/>
              <a:gd name="connsiteX104" fmla="*/ 3623856 w 10678681"/>
              <a:gd name="connsiteY104" fmla="*/ 1290804 h 1342734"/>
              <a:gd name="connsiteX105" fmla="*/ 3564933 w 10678681"/>
              <a:gd name="connsiteY105" fmla="*/ 1287147 h 1342734"/>
              <a:gd name="connsiteX106" fmla="*/ 3550537 w 10678681"/>
              <a:gd name="connsiteY106" fmla="*/ 1317552 h 1342734"/>
              <a:gd name="connsiteX107" fmla="*/ 3487736 w 10678681"/>
              <a:gd name="connsiteY107" fmla="*/ 1303493 h 1342734"/>
              <a:gd name="connsiteX108" fmla="*/ 3392548 w 10678681"/>
              <a:gd name="connsiteY108" fmla="*/ 1278741 h 1342734"/>
              <a:gd name="connsiteX109" fmla="*/ 3337466 w 10678681"/>
              <a:gd name="connsiteY109" fmla="*/ 1272537 h 1342734"/>
              <a:gd name="connsiteX110" fmla="*/ 3175981 w 10678681"/>
              <a:gd name="connsiteY110" fmla="*/ 1208973 h 1342734"/>
              <a:gd name="connsiteX111" fmla="*/ 3036856 w 10678681"/>
              <a:gd name="connsiteY111" fmla="*/ 1214383 h 1342734"/>
              <a:gd name="connsiteX112" fmla="*/ 2824973 w 10678681"/>
              <a:gd name="connsiteY112" fmla="*/ 1134864 h 1342734"/>
              <a:gd name="connsiteX113" fmla="*/ 2804398 w 10678681"/>
              <a:gd name="connsiteY113" fmla="*/ 1125556 h 1342734"/>
              <a:gd name="connsiteX114" fmla="*/ 2736109 w 10678681"/>
              <a:gd name="connsiteY114" fmla="*/ 1137717 h 1342734"/>
              <a:gd name="connsiteX115" fmla="*/ 2659096 w 10678681"/>
              <a:gd name="connsiteY115" fmla="*/ 1150294 h 1342734"/>
              <a:gd name="connsiteX116" fmla="*/ 2567088 w 10678681"/>
              <a:gd name="connsiteY116" fmla="*/ 1181781 h 1342734"/>
              <a:gd name="connsiteX117" fmla="*/ 2454501 w 10678681"/>
              <a:gd name="connsiteY117" fmla="*/ 1155455 h 1342734"/>
              <a:gd name="connsiteX118" fmla="*/ 2385161 w 10678681"/>
              <a:gd name="connsiteY118" fmla="*/ 1161312 h 1342734"/>
              <a:gd name="connsiteX119" fmla="*/ 2273361 w 10678681"/>
              <a:gd name="connsiteY119" fmla="*/ 1134090 h 1342734"/>
              <a:gd name="connsiteX120" fmla="*/ 2132003 w 10678681"/>
              <a:gd name="connsiteY120" fmla="*/ 1139225 h 1342734"/>
              <a:gd name="connsiteX121" fmla="*/ 2041224 w 10678681"/>
              <a:gd name="connsiteY121" fmla="*/ 1147536 h 1342734"/>
              <a:gd name="connsiteX122" fmla="*/ 2010157 w 10678681"/>
              <a:gd name="connsiteY122" fmla="*/ 1152767 h 1342734"/>
              <a:gd name="connsiteX123" fmla="*/ 1859213 w 10678681"/>
              <a:gd name="connsiteY123" fmla="*/ 1199540 h 1342734"/>
              <a:gd name="connsiteX124" fmla="*/ 1735877 w 10678681"/>
              <a:gd name="connsiteY124" fmla="*/ 1246527 h 1342734"/>
              <a:gd name="connsiteX125" fmla="*/ 1705069 w 10678681"/>
              <a:gd name="connsiteY125" fmla="*/ 1251989 h 1342734"/>
              <a:gd name="connsiteX126" fmla="*/ 1307888 w 10678681"/>
              <a:gd name="connsiteY126" fmla="*/ 1283156 h 1342734"/>
              <a:gd name="connsiteX127" fmla="*/ 1220734 w 10678681"/>
              <a:gd name="connsiteY127" fmla="*/ 1257811 h 1342734"/>
              <a:gd name="connsiteX128" fmla="*/ 1021737 w 10678681"/>
              <a:gd name="connsiteY128" fmla="*/ 1238739 h 1342734"/>
              <a:gd name="connsiteX129" fmla="*/ 959820 w 10678681"/>
              <a:gd name="connsiteY129" fmla="*/ 1275863 h 1342734"/>
              <a:gd name="connsiteX130" fmla="*/ 929137 w 10678681"/>
              <a:gd name="connsiteY130" fmla="*/ 1273957 h 1342734"/>
              <a:gd name="connsiteX131" fmla="*/ 878849 w 10678681"/>
              <a:gd name="connsiteY131" fmla="*/ 1266740 h 1342734"/>
              <a:gd name="connsiteX132" fmla="*/ 800667 w 10678681"/>
              <a:gd name="connsiteY132" fmla="*/ 1282041 h 1342734"/>
              <a:gd name="connsiteX133" fmla="*/ 644906 w 10678681"/>
              <a:gd name="connsiteY133" fmla="*/ 1273685 h 1342734"/>
              <a:gd name="connsiteX134" fmla="*/ 379869 w 10678681"/>
              <a:gd name="connsiteY134" fmla="*/ 1339165 h 1342734"/>
              <a:gd name="connsiteX135" fmla="*/ 137696 w 10678681"/>
              <a:gd name="connsiteY135" fmla="*/ 1319217 h 1342734"/>
              <a:gd name="connsiteX136" fmla="*/ 54250 w 10678681"/>
              <a:gd name="connsiteY136" fmla="*/ 1315838 h 1342734"/>
              <a:gd name="connsiteX137" fmla="*/ 28042 w 10678681"/>
              <a:gd name="connsiteY137" fmla="*/ 1297822 h 1342734"/>
              <a:gd name="connsiteX138" fmla="*/ 0 w 10678681"/>
              <a:gd name="connsiteY138" fmla="*/ 1294612 h 1342734"/>
              <a:gd name="connsiteX139" fmla="*/ 0 w 10678681"/>
              <a:gd name="connsiteY139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285593 w 10678681"/>
              <a:gd name="connsiteY77" fmla="*/ 1273569 h 1342734"/>
              <a:gd name="connsiteX78" fmla="*/ 5192893 w 10678681"/>
              <a:gd name="connsiteY78" fmla="*/ 1247188 h 1342734"/>
              <a:gd name="connsiteX79" fmla="*/ 5186475 w 10678681"/>
              <a:gd name="connsiteY79" fmla="*/ 1257028 h 1342734"/>
              <a:gd name="connsiteX80" fmla="*/ 5126038 w 10678681"/>
              <a:gd name="connsiteY80" fmla="*/ 1263189 h 1342734"/>
              <a:gd name="connsiteX81" fmla="*/ 4894688 w 10678681"/>
              <a:gd name="connsiteY81" fmla="*/ 1247184 h 1342734"/>
              <a:gd name="connsiteX82" fmla="*/ 4788036 w 10678681"/>
              <a:gd name="connsiteY82" fmla="*/ 1238182 h 1342734"/>
              <a:gd name="connsiteX83" fmla="*/ 4747555 w 10678681"/>
              <a:gd name="connsiteY83" fmla="*/ 1252768 h 1342734"/>
              <a:gd name="connsiteX84" fmla="*/ 4679644 w 10678681"/>
              <a:gd name="connsiteY84" fmla="*/ 1276603 h 1342734"/>
              <a:gd name="connsiteX85" fmla="*/ 4632222 w 10678681"/>
              <a:gd name="connsiteY85" fmla="*/ 1318360 h 1342734"/>
              <a:gd name="connsiteX86" fmla="*/ 4578184 w 10678681"/>
              <a:gd name="connsiteY86" fmla="*/ 1326745 h 1342734"/>
              <a:gd name="connsiteX87" fmla="*/ 4564919 w 10678681"/>
              <a:gd name="connsiteY87" fmla="*/ 1325507 h 1342734"/>
              <a:gd name="connsiteX88" fmla="*/ 4566586 w 10678681"/>
              <a:gd name="connsiteY88" fmla="*/ 1316963 h 1342734"/>
              <a:gd name="connsiteX89" fmla="*/ 4556303 w 10678681"/>
              <a:gd name="connsiteY89" fmla="*/ 1300262 h 1342734"/>
              <a:gd name="connsiteX90" fmla="*/ 4502358 w 10678681"/>
              <a:gd name="connsiteY90" fmla="*/ 1302558 h 1342734"/>
              <a:gd name="connsiteX91" fmla="*/ 4498919 w 10678681"/>
              <a:gd name="connsiteY91" fmla="*/ 1312115 h 1342734"/>
              <a:gd name="connsiteX92" fmla="*/ 4492075 w 10678681"/>
              <a:gd name="connsiteY92" fmla="*/ 1313357 h 1342734"/>
              <a:gd name="connsiteX93" fmla="*/ 4487466 w 10678681"/>
              <a:gd name="connsiteY93" fmla="*/ 1304102 h 1342734"/>
              <a:gd name="connsiteX94" fmla="*/ 4398292 w 10678681"/>
              <a:gd name="connsiteY94" fmla="*/ 1278410 h 1342734"/>
              <a:gd name="connsiteX95" fmla="*/ 4306088 w 10678681"/>
              <a:gd name="connsiteY95" fmla="*/ 1282512 h 1342734"/>
              <a:gd name="connsiteX96" fmla="*/ 4188995 w 10678681"/>
              <a:gd name="connsiteY96" fmla="*/ 1296718 h 1342734"/>
              <a:gd name="connsiteX97" fmla="*/ 4136582 w 10678681"/>
              <a:gd name="connsiteY97" fmla="*/ 1287687 h 1342734"/>
              <a:gd name="connsiteX98" fmla="*/ 4064614 w 10678681"/>
              <a:gd name="connsiteY98" fmla="*/ 1296118 h 1342734"/>
              <a:gd name="connsiteX99" fmla="*/ 3900948 w 10678681"/>
              <a:gd name="connsiteY99" fmla="*/ 1322156 h 1342734"/>
              <a:gd name="connsiteX100" fmla="*/ 3787890 w 10678681"/>
              <a:gd name="connsiteY100" fmla="*/ 1322164 h 1342734"/>
              <a:gd name="connsiteX101" fmla="*/ 3745993 w 10678681"/>
              <a:gd name="connsiteY101" fmla="*/ 1342630 h 1342734"/>
              <a:gd name="connsiteX102" fmla="*/ 3675785 w 10678681"/>
              <a:gd name="connsiteY102" fmla="*/ 1326802 h 1342734"/>
              <a:gd name="connsiteX103" fmla="*/ 3623856 w 10678681"/>
              <a:gd name="connsiteY103" fmla="*/ 1290804 h 1342734"/>
              <a:gd name="connsiteX104" fmla="*/ 3564933 w 10678681"/>
              <a:gd name="connsiteY104" fmla="*/ 1287147 h 1342734"/>
              <a:gd name="connsiteX105" fmla="*/ 3550537 w 10678681"/>
              <a:gd name="connsiteY105" fmla="*/ 1317552 h 1342734"/>
              <a:gd name="connsiteX106" fmla="*/ 3487736 w 10678681"/>
              <a:gd name="connsiteY106" fmla="*/ 1303493 h 1342734"/>
              <a:gd name="connsiteX107" fmla="*/ 3392548 w 10678681"/>
              <a:gd name="connsiteY107" fmla="*/ 1278741 h 1342734"/>
              <a:gd name="connsiteX108" fmla="*/ 3337466 w 10678681"/>
              <a:gd name="connsiteY108" fmla="*/ 1272537 h 1342734"/>
              <a:gd name="connsiteX109" fmla="*/ 3175981 w 10678681"/>
              <a:gd name="connsiteY109" fmla="*/ 1208973 h 1342734"/>
              <a:gd name="connsiteX110" fmla="*/ 3036856 w 10678681"/>
              <a:gd name="connsiteY110" fmla="*/ 1214383 h 1342734"/>
              <a:gd name="connsiteX111" fmla="*/ 2824973 w 10678681"/>
              <a:gd name="connsiteY111" fmla="*/ 1134864 h 1342734"/>
              <a:gd name="connsiteX112" fmla="*/ 2804398 w 10678681"/>
              <a:gd name="connsiteY112" fmla="*/ 1125556 h 1342734"/>
              <a:gd name="connsiteX113" fmla="*/ 2736109 w 10678681"/>
              <a:gd name="connsiteY113" fmla="*/ 1137717 h 1342734"/>
              <a:gd name="connsiteX114" fmla="*/ 2659096 w 10678681"/>
              <a:gd name="connsiteY114" fmla="*/ 1150294 h 1342734"/>
              <a:gd name="connsiteX115" fmla="*/ 2567088 w 10678681"/>
              <a:gd name="connsiteY115" fmla="*/ 1181781 h 1342734"/>
              <a:gd name="connsiteX116" fmla="*/ 2454501 w 10678681"/>
              <a:gd name="connsiteY116" fmla="*/ 1155455 h 1342734"/>
              <a:gd name="connsiteX117" fmla="*/ 2385161 w 10678681"/>
              <a:gd name="connsiteY117" fmla="*/ 1161312 h 1342734"/>
              <a:gd name="connsiteX118" fmla="*/ 2273361 w 10678681"/>
              <a:gd name="connsiteY118" fmla="*/ 1134090 h 1342734"/>
              <a:gd name="connsiteX119" fmla="*/ 2132003 w 10678681"/>
              <a:gd name="connsiteY119" fmla="*/ 1139225 h 1342734"/>
              <a:gd name="connsiteX120" fmla="*/ 2041224 w 10678681"/>
              <a:gd name="connsiteY120" fmla="*/ 1147536 h 1342734"/>
              <a:gd name="connsiteX121" fmla="*/ 2010157 w 10678681"/>
              <a:gd name="connsiteY121" fmla="*/ 1152767 h 1342734"/>
              <a:gd name="connsiteX122" fmla="*/ 1859213 w 10678681"/>
              <a:gd name="connsiteY122" fmla="*/ 1199540 h 1342734"/>
              <a:gd name="connsiteX123" fmla="*/ 1735877 w 10678681"/>
              <a:gd name="connsiteY123" fmla="*/ 1246527 h 1342734"/>
              <a:gd name="connsiteX124" fmla="*/ 1705069 w 10678681"/>
              <a:gd name="connsiteY124" fmla="*/ 1251989 h 1342734"/>
              <a:gd name="connsiteX125" fmla="*/ 1307888 w 10678681"/>
              <a:gd name="connsiteY125" fmla="*/ 1283156 h 1342734"/>
              <a:gd name="connsiteX126" fmla="*/ 1220734 w 10678681"/>
              <a:gd name="connsiteY126" fmla="*/ 1257811 h 1342734"/>
              <a:gd name="connsiteX127" fmla="*/ 1021737 w 10678681"/>
              <a:gd name="connsiteY127" fmla="*/ 1238739 h 1342734"/>
              <a:gd name="connsiteX128" fmla="*/ 959820 w 10678681"/>
              <a:gd name="connsiteY128" fmla="*/ 1275863 h 1342734"/>
              <a:gd name="connsiteX129" fmla="*/ 929137 w 10678681"/>
              <a:gd name="connsiteY129" fmla="*/ 1273957 h 1342734"/>
              <a:gd name="connsiteX130" fmla="*/ 878849 w 10678681"/>
              <a:gd name="connsiteY130" fmla="*/ 1266740 h 1342734"/>
              <a:gd name="connsiteX131" fmla="*/ 800667 w 10678681"/>
              <a:gd name="connsiteY131" fmla="*/ 1282041 h 1342734"/>
              <a:gd name="connsiteX132" fmla="*/ 644906 w 10678681"/>
              <a:gd name="connsiteY132" fmla="*/ 1273685 h 1342734"/>
              <a:gd name="connsiteX133" fmla="*/ 379869 w 10678681"/>
              <a:gd name="connsiteY133" fmla="*/ 1339165 h 1342734"/>
              <a:gd name="connsiteX134" fmla="*/ 137696 w 10678681"/>
              <a:gd name="connsiteY134" fmla="*/ 1319217 h 1342734"/>
              <a:gd name="connsiteX135" fmla="*/ 54250 w 10678681"/>
              <a:gd name="connsiteY135" fmla="*/ 1315838 h 1342734"/>
              <a:gd name="connsiteX136" fmla="*/ 28042 w 10678681"/>
              <a:gd name="connsiteY136" fmla="*/ 1297822 h 1342734"/>
              <a:gd name="connsiteX137" fmla="*/ 0 w 10678681"/>
              <a:gd name="connsiteY137" fmla="*/ 1294612 h 1342734"/>
              <a:gd name="connsiteX138" fmla="*/ 0 w 10678681"/>
              <a:gd name="connsiteY138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285593 w 10678681"/>
              <a:gd name="connsiteY77" fmla="*/ 1273569 h 1342734"/>
              <a:gd name="connsiteX78" fmla="*/ 5192893 w 10678681"/>
              <a:gd name="connsiteY78" fmla="*/ 1247188 h 1342734"/>
              <a:gd name="connsiteX79" fmla="*/ 5186475 w 10678681"/>
              <a:gd name="connsiteY79" fmla="*/ 1257028 h 1342734"/>
              <a:gd name="connsiteX80" fmla="*/ 5126038 w 10678681"/>
              <a:gd name="connsiteY80" fmla="*/ 1263189 h 1342734"/>
              <a:gd name="connsiteX81" fmla="*/ 4894688 w 10678681"/>
              <a:gd name="connsiteY81" fmla="*/ 1247184 h 1342734"/>
              <a:gd name="connsiteX82" fmla="*/ 4788036 w 10678681"/>
              <a:gd name="connsiteY82" fmla="*/ 1238182 h 1342734"/>
              <a:gd name="connsiteX83" fmla="*/ 4747555 w 10678681"/>
              <a:gd name="connsiteY83" fmla="*/ 1252768 h 1342734"/>
              <a:gd name="connsiteX84" fmla="*/ 4679644 w 10678681"/>
              <a:gd name="connsiteY84" fmla="*/ 1276603 h 1342734"/>
              <a:gd name="connsiteX85" fmla="*/ 4578184 w 10678681"/>
              <a:gd name="connsiteY85" fmla="*/ 1326745 h 1342734"/>
              <a:gd name="connsiteX86" fmla="*/ 4564919 w 10678681"/>
              <a:gd name="connsiteY86" fmla="*/ 1325507 h 1342734"/>
              <a:gd name="connsiteX87" fmla="*/ 4566586 w 10678681"/>
              <a:gd name="connsiteY87" fmla="*/ 1316963 h 1342734"/>
              <a:gd name="connsiteX88" fmla="*/ 4556303 w 10678681"/>
              <a:gd name="connsiteY88" fmla="*/ 1300262 h 1342734"/>
              <a:gd name="connsiteX89" fmla="*/ 4502358 w 10678681"/>
              <a:gd name="connsiteY89" fmla="*/ 1302558 h 1342734"/>
              <a:gd name="connsiteX90" fmla="*/ 4498919 w 10678681"/>
              <a:gd name="connsiteY90" fmla="*/ 1312115 h 1342734"/>
              <a:gd name="connsiteX91" fmla="*/ 4492075 w 10678681"/>
              <a:gd name="connsiteY91" fmla="*/ 1313357 h 1342734"/>
              <a:gd name="connsiteX92" fmla="*/ 4487466 w 10678681"/>
              <a:gd name="connsiteY92" fmla="*/ 1304102 h 1342734"/>
              <a:gd name="connsiteX93" fmla="*/ 4398292 w 10678681"/>
              <a:gd name="connsiteY93" fmla="*/ 1278410 h 1342734"/>
              <a:gd name="connsiteX94" fmla="*/ 4306088 w 10678681"/>
              <a:gd name="connsiteY94" fmla="*/ 1282512 h 1342734"/>
              <a:gd name="connsiteX95" fmla="*/ 4188995 w 10678681"/>
              <a:gd name="connsiteY95" fmla="*/ 1296718 h 1342734"/>
              <a:gd name="connsiteX96" fmla="*/ 4136582 w 10678681"/>
              <a:gd name="connsiteY96" fmla="*/ 1287687 h 1342734"/>
              <a:gd name="connsiteX97" fmla="*/ 4064614 w 10678681"/>
              <a:gd name="connsiteY97" fmla="*/ 1296118 h 1342734"/>
              <a:gd name="connsiteX98" fmla="*/ 3900948 w 10678681"/>
              <a:gd name="connsiteY98" fmla="*/ 1322156 h 1342734"/>
              <a:gd name="connsiteX99" fmla="*/ 3787890 w 10678681"/>
              <a:gd name="connsiteY99" fmla="*/ 1322164 h 1342734"/>
              <a:gd name="connsiteX100" fmla="*/ 3745993 w 10678681"/>
              <a:gd name="connsiteY100" fmla="*/ 1342630 h 1342734"/>
              <a:gd name="connsiteX101" fmla="*/ 3675785 w 10678681"/>
              <a:gd name="connsiteY101" fmla="*/ 1326802 h 1342734"/>
              <a:gd name="connsiteX102" fmla="*/ 3623856 w 10678681"/>
              <a:gd name="connsiteY102" fmla="*/ 1290804 h 1342734"/>
              <a:gd name="connsiteX103" fmla="*/ 3564933 w 10678681"/>
              <a:gd name="connsiteY103" fmla="*/ 1287147 h 1342734"/>
              <a:gd name="connsiteX104" fmla="*/ 3550537 w 10678681"/>
              <a:gd name="connsiteY104" fmla="*/ 1317552 h 1342734"/>
              <a:gd name="connsiteX105" fmla="*/ 3487736 w 10678681"/>
              <a:gd name="connsiteY105" fmla="*/ 1303493 h 1342734"/>
              <a:gd name="connsiteX106" fmla="*/ 3392548 w 10678681"/>
              <a:gd name="connsiteY106" fmla="*/ 1278741 h 1342734"/>
              <a:gd name="connsiteX107" fmla="*/ 3337466 w 10678681"/>
              <a:gd name="connsiteY107" fmla="*/ 1272537 h 1342734"/>
              <a:gd name="connsiteX108" fmla="*/ 3175981 w 10678681"/>
              <a:gd name="connsiteY108" fmla="*/ 1208973 h 1342734"/>
              <a:gd name="connsiteX109" fmla="*/ 3036856 w 10678681"/>
              <a:gd name="connsiteY109" fmla="*/ 1214383 h 1342734"/>
              <a:gd name="connsiteX110" fmla="*/ 2824973 w 10678681"/>
              <a:gd name="connsiteY110" fmla="*/ 1134864 h 1342734"/>
              <a:gd name="connsiteX111" fmla="*/ 2804398 w 10678681"/>
              <a:gd name="connsiteY111" fmla="*/ 1125556 h 1342734"/>
              <a:gd name="connsiteX112" fmla="*/ 2736109 w 10678681"/>
              <a:gd name="connsiteY112" fmla="*/ 1137717 h 1342734"/>
              <a:gd name="connsiteX113" fmla="*/ 2659096 w 10678681"/>
              <a:gd name="connsiteY113" fmla="*/ 1150294 h 1342734"/>
              <a:gd name="connsiteX114" fmla="*/ 2567088 w 10678681"/>
              <a:gd name="connsiteY114" fmla="*/ 1181781 h 1342734"/>
              <a:gd name="connsiteX115" fmla="*/ 2454501 w 10678681"/>
              <a:gd name="connsiteY115" fmla="*/ 1155455 h 1342734"/>
              <a:gd name="connsiteX116" fmla="*/ 2385161 w 10678681"/>
              <a:gd name="connsiteY116" fmla="*/ 1161312 h 1342734"/>
              <a:gd name="connsiteX117" fmla="*/ 2273361 w 10678681"/>
              <a:gd name="connsiteY117" fmla="*/ 1134090 h 1342734"/>
              <a:gd name="connsiteX118" fmla="*/ 2132003 w 10678681"/>
              <a:gd name="connsiteY118" fmla="*/ 1139225 h 1342734"/>
              <a:gd name="connsiteX119" fmla="*/ 2041224 w 10678681"/>
              <a:gd name="connsiteY119" fmla="*/ 1147536 h 1342734"/>
              <a:gd name="connsiteX120" fmla="*/ 2010157 w 10678681"/>
              <a:gd name="connsiteY120" fmla="*/ 1152767 h 1342734"/>
              <a:gd name="connsiteX121" fmla="*/ 1859213 w 10678681"/>
              <a:gd name="connsiteY121" fmla="*/ 1199540 h 1342734"/>
              <a:gd name="connsiteX122" fmla="*/ 1735877 w 10678681"/>
              <a:gd name="connsiteY122" fmla="*/ 1246527 h 1342734"/>
              <a:gd name="connsiteX123" fmla="*/ 1705069 w 10678681"/>
              <a:gd name="connsiteY123" fmla="*/ 1251989 h 1342734"/>
              <a:gd name="connsiteX124" fmla="*/ 1307888 w 10678681"/>
              <a:gd name="connsiteY124" fmla="*/ 1283156 h 1342734"/>
              <a:gd name="connsiteX125" fmla="*/ 1220734 w 10678681"/>
              <a:gd name="connsiteY125" fmla="*/ 1257811 h 1342734"/>
              <a:gd name="connsiteX126" fmla="*/ 1021737 w 10678681"/>
              <a:gd name="connsiteY126" fmla="*/ 1238739 h 1342734"/>
              <a:gd name="connsiteX127" fmla="*/ 959820 w 10678681"/>
              <a:gd name="connsiteY127" fmla="*/ 1275863 h 1342734"/>
              <a:gd name="connsiteX128" fmla="*/ 929137 w 10678681"/>
              <a:gd name="connsiteY128" fmla="*/ 1273957 h 1342734"/>
              <a:gd name="connsiteX129" fmla="*/ 878849 w 10678681"/>
              <a:gd name="connsiteY129" fmla="*/ 1266740 h 1342734"/>
              <a:gd name="connsiteX130" fmla="*/ 800667 w 10678681"/>
              <a:gd name="connsiteY130" fmla="*/ 1282041 h 1342734"/>
              <a:gd name="connsiteX131" fmla="*/ 644906 w 10678681"/>
              <a:gd name="connsiteY131" fmla="*/ 1273685 h 1342734"/>
              <a:gd name="connsiteX132" fmla="*/ 379869 w 10678681"/>
              <a:gd name="connsiteY132" fmla="*/ 1339165 h 1342734"/>
              <a:gd name="connsiteX133" fmla="*/ 137696 w 10678681"/>
              <a:gd name="connsiteY133" fmla="*/ 1319217 h 1342734"/>
              <a:gd name="connsiteX134" fmla="*/ 54250 w 10678681"/>
              <a:gd name="connsiteY134" fmla="*/ 1315838 h 1342734"/>
              <a:gd name="connsiteX135" fmla="*/ 28042 w 10678681"/>
              <a:gd name="connsiteY135" fmla="*/ 1297822 h 1342734"/>
              <a:gd name="connsiteX136" fmla="*/ 0 w 10678681"/>
              <a:gd name="connsiteY136" fmla="*/ 1294612 h 1342734"/>
              <a:gd name="connsiteX137" fmla="*/ 0 w 10678681"/>
              <a:gd name="connsiteY137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285593 w 10678681"/>
              <a:gd name="connsiteY77" fmla="*/ 1273569 h 1342734"/>
              <a:gd name="connsiteX78" fmla="*/ 5192893 w 10678681"/>
              <a:gd name="connsiteY78" fmla="*/ 1247188 h 1342734"/>
              <a:gd name="connsiteX79" fmla="*/ 5186475 w 10678681"/>
              <a:gd name="connsiteY79" fmla="*/ 1257028 h 1342734"/>
              <a:gd name="connsiteX80" fmla="*/ 5126038 w 10678681"/>
              <a:gd name="connsiteY80" fmla="*/ 1263189 h 1342734"/>
              <a:gd name="connsiteX81" fmla="*/ 4894688 w 10678681"/>
              <a:gd name="connsiteY81" fmla="*/ 1247184 h 1342734"/>
              <a:gd name="connsiteX82" fmla="*/ 4788036 w 10678681"/>
              <a:gd name="connsiteY82" fmla="*/ 1238182 h 1342734"/>
              <a:gd name="connsiteX83" fmla="*/ 4747555 w 10678681"/>
              <a:gd name="connsiteY83" fmla="*/ 1252768 h 1342734"/>
              <a:gd name="connsiteX84" fmla="*/ 4679644 w 10678681"/>
              <a:gd name="connsiteY84" fmla="*/ 1276603 h 1342734"/>
              <a:gd name="connsiteX85" fmla="*/ 4617473 w 10678681"/>
              <a:gd name="connsiteY85" fmla="*/ 1296467 h 1342734"/>
              <a:gd name="connsiteX86" fmla="*/ 4564919 w 10678681"/>
              <a:gd name="connsiteY86" fmla="*/ 1325507 h 1342734"/>
              <a:gd name="connsiteX87" fmla="*/ 4566586 w 10678681"/>
              <a:gd name="connsiteY87" fmla="*/ 1316963 h 1342734"/>
              <a:gd name="connsiteX88" fmla="*/ 4556303 w 10678681"/>
              <a:gd name="connsiteY88" fmla="*/ 1300262 h 1342734"/>
              <a:gd name="connsiteX89" fmla="*/ 4502358 w 10678681"/>
              <a:gd name="connsiteY89" fmla="*/ 1302558 h 1342734"/>
              <a:gd name="connsiteX90" fmla="*/ 4498919 w 10678681"/>
              <a:gd name="connsiteY90" fmla="*/ 1312115 h 1342734"/>
              <a:gd name="connsiteX91" fmla="*/ 4492075 w 10678681"/>
              <a:gd name="connsiteY91" fmla="*/ 1313357 h 1342734"/>
              <a:gd name="connsiteX92" fmla="*/ 4487466 w 10678681"/>
              <a:gd name="connsiteY92" fmla="*/ 1304102 h 1342734"/>
              <a:gd name="connsiteX93" fmla="*/ 4398292 w 10678681"/>
              <a:gd name="connsiteY93" fmla="*/ 1278410 h 1342734"/>
              <a:gd name="connsiteX94" fmla="*/ 4306088 w 10678681"/>
              <a:gd name="connsiteY94" fmla="*/ 1282512 h 1342734"/>
              <a:gd name="connsiteX95" fmla="*/ 4188995 w 10678681"/>
              <a:gd name="connsiteY95" fmla="*/ 1296718 h 1342734"/>
              <a:gd name="connsiteX96" fmla="*/ 4136582 w 10678681"/>
              <a:gd name="connsiteY96" fmla="*/ 1287687 h 1342734"/>
              <a:gd name="connsiteX97" fmla="*/ 4064614 w 10678681"/>
              <a:gd name="connsiteY97" fmla="*/ 1296118 h 1342734"/>
              <a:gd name="connsiteX98" fmla="*/ 3900948 w 10678681"/>
              <a:gd name="connsiteY98" fmla="*/ 1322156 h 1342734"/>
              <a:gd name="connsiteX99" fmla="*/ 3787890 w 10678681"/>
              <a:gd name="connsiteY99" fmla="*/ 1322164 h 1342734"/>
              <a:gd name="connsiteX100" fmla="*/ 3745993 w 10678681"/>
              <a:gd name="connsiteY100" fmla="*/ 1342630 h 1342734"/>
              <a:gd name="connsiteX101" fmla="*/ 3675785 w 10678681"/>
              <a:gd name="connsiteY101" fmla="*/ 1326802 h 1342734"/>
              <a:gd name="connsiteX102" fmla="*/ 3623856 w 10678681"/>
              <a:gd name="connsiteY102" fmla="*/ 1290804 h 1342734"/>
              <a:gd name="connsiteX103" fmla="*/ 3564933 w 10678681"/>
              <a:gd name="connsiteY103" fmla="*/ 1287147 h 1342734"/>
              <a:gd name="connsiteX104" fmla="*/ 3550537 w 10678681"/>
              <a:gd name="connsiteY104" fmla="*/ 1317552 h 1342734"/>
              <a:gd name="connsiteX105" fmla="*/ 3487736 w 10678681"/>
              <a:gd name="connsiteY105" fmla="*/ 1303493 h 1342734"/>
              <a:gd name="connsiteX106" fmla="*/ 3392548 w 10678681"/>
              <a:gd name="connsiteY106" fmla="*/ 1278741 h 1342734"/>
              <a:gd name="connsiteX107" fmla="*/ 3337466 w 10678681"/>
              <a:gd name="connsiteY107" fmla="*/ 1272537 h 1342734"/>
              <a:gd name="connsiteX108" fmla="*/ 3175981 w 10678681"/>
              <a:gd name="connsiteY108" fmla="*/ 1208973 h 1342734"/>
              <a:gd name="connsiteX109" fmla="*/ 3036856 w 10678681"/>
              <a:gd name="connsiteY109" fmla="*/ 1214383 h 1342734"/>
              <a:gd name="connsiteX110" fmla="*/ 2824973 w 10678681"/>
              <a:gd name="connsiteY110" fmla="*/ 1134864 h 1342734"/>
              <a:gd name="connsiteX111" fmla="*/ 2804398 w 10678681"/>
              <a:gd name="connsiteY111" fmla="*/ 1125556 h 1342734"/>
              <a:gd name="connsiteX112" fmla="*/ 2736109 w 10678681"/>
              <a:gd name="connsiteY112" fmla="*/ 1137717 h 1342734"/>
              <a:gd name="connsiteX113" fmla="*/ 2659096 w 10678681"/>
              <a:gd name="connsiteY113" fmla="*/ 1150294 h 1342734"/>
              <a:gd name="connsiteX114" fmla="*/ 2567088 w 10678681"/>
              <a:gd name="connsiteY114" fmla="*/ 1181781 h 1342734"/>
              <a:gd name="connsiteX115" fmla="*/ 2454501 w 10678681"/>
              <a:gd name="connsiteY115" fmla="*/ 1155455 h 1342734"/>
              <a:gd name="connsiteX116" fmla="*/ 2385161 w 10678681"/>
              <a:gd name="connsiteY116" fmla="*/ 1161312 h 1342734"/>
              <a:gd name="connsiteX117" fmla="*/ 2273361 w 10678681"/>
              <a:gd name="connsiteY117" fmla="*/ 1134090 h 1342734"/>
              <a:gd name="connsiteX118" fmla="*/ 2132003 w 10678681"/>
              <a:gd name="connsiteY118" fmla="*/ 1139225 h 1342734"/>
              <a:gd name="connsiteX119" fmla="*/ 2041224 w 10678681"/>
              <a:gd name="connsiteY119" fmla="*/ 1147536 h 1342734"/>
              <a:gd name="connsiteX120" fmla="*/ 2010157 w 10678681"/>
              <a:gd name="connsiteY120" fmla="*/ 1152767 h 1342734"/>
              <a:gd name="connsiteX121" fmla="*/ 1859213 w 10678681"/>
              <a:gd name="connsiteY121" fmla="*/ 1199540 h 1342734"/>
              <a:gd name="connsiteX122" fmla="*/ 1735877 w 10678681"/>
              <a:gd name="connsiteY122" fmla="*/ 1246527 h 1342734"/>
              <a:gd name="connsiteX123" fmla="*/ 1705069 w 10678681"/>
              <a:gd name="connsiteY123" fmla="*/ 1251989 h 1342734"/>
              <a:gd name="connsiteX124" fmla="*/ 1307888 w 10678681"/>
              <a:gd name="connsiteY124" fmla="*/ 1283156 h 1342734"/>
              <a:gd name="connsiteX125" fmla="*/ 1220734 w 10678681"/>
              <a:gd name="connsiteY125" fmla="*/ 1257811 h 1342734"/>
              <a:gd name="connsiteX126" fmla="*/ 1021737 w 10678681"/>
              <a:gd name="connsiteY126" fmla="*/ 1238739 h 1342734"/>
              <a:gd name="connsiteX127" fmla="*/ 959820 w 10678681"/>
              <a:gd name="connsiteY127" fmla="*/ 1275863 h 1342734"/>
              <a:gd name="connsiteX128" fmla="*/ 929137 w 10678681"/>
              <a:gd name="connsiteY128" fmla="*/ 1273957 h 1342734"/>
              <a:gd name="connsiteX129" fmla="*/ 878849 w 10678681"/>
              <a:gd name="connsiteY129" fmla="*/ 1266740 h 1342734"/>
              <a:gd name="connsiteX130" fmla="*/ 800667 w 10678681"/>
              <a:gd name="connsiteY130" fmla="*/ 1282041 h 1342734"/>
              <a:gd name="connsiteX131" fmla="*/ 644906 w 10678681"/>
              <a:gd name="connsiteY131" fmla="*/ 1273685 h 1342734"/>
              <a:gd name="connsiteX132" fmla="*/ 379869 w 10678681"/>
              <a:gd name="connsiteY132" fmla="*/ 1339165 h 1342734"/>
              <a:gd name="connsiteX133" fmla="*/ 137696 w 10678681"/>
              <a:gd name="connsiteY133" fmla="*/ 1319217 h 1342734"/>
              <a:gd name="connsiteX134" fmla="*/ 54250 w 10678681"/>
              <a:gd name="connsiteY134" fmla="*/ 1315838 h 1342734"/>
              <a:gd name="connsiteX135" fmla="*/ 28042 w 10678681"/>
              <a:gd name="connsiteY135" fmla="*/ 1297822 h 1342734"/>
              <a:gd name="connsiteX136" fmla="*/ 0 w 10678681"/>
              <a:gd name="connsiteY136" fmla="*/ 1294612 h 1342734"/>
              <a:gd name="connsiteX137" fmla="*/ 0 w 10678681"/>
              <a:gd name="connsiteY137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192893 w 10678681"/>
              <a:gd name="connsiteY77" fmla="*/ 1247188 h 1342734"/>
              <a:gd name="connsiteX78" fmla="*/ 5186475 w 10678681"/>
              <a:gd name="connsiteY78" fmla="*/ 1257028 h 1342734"/>
              <a:gd name="connsiteX79" fmla="*/ 5126038 w 10678681"/>
              <a:gd name="connsiteY79" fmla="*/ 1263189 h 1342734"/>
              <a:gd name="connsiteX80" fmla="*/ 4894688 w 10678681"/>
              <a:gd name="connsiteY80" fmla="*/ 1247184 h 1342734"/>
              <a:gd name="connsiteX81" fmla="*/ 4788036 w 10678681"/>
              <a:gd name="connsiteY81" fmla="*/ 1238182 h 1342734"/>
              <a:gd name="connsiteX82" fmla="*/ 4747555 w 10678681"/>
              <a:gd name="connsiteY82" fmla="*/ 1252768 h 1342734"/>
              <a:gd name="connsiteX83" fmla="*/ 4679644 w 10678681"/>
              <a:gd name="connsiteY83" fmla="*/ 1276603 h 1342734"/>
              <a:gd name="connsiteX84" fmla="*/ 4617473 w 10678681"/>
              <a:gd name="connsiteY84" fmla="*/ 1296467 h 1342734"/>
              <a:gd name="connsiteX85" fmla="*/ 4564919 w 10678681"/>
              <a:gd name="connsiteY85" fmla="*/ 1325507 h 1342734"/>
              <a:gd name="connsiteX86" fmla="*/ 4566586 w 10678681"/>
              <a:gd name="connsiteY86" fmla="*/ 1316963 h 1342734"/>
              <a:gd name="connsiteX87" fmla="*/ 4556303 w 10678681"/>
              <a:gd name="connsiteY87" fmla="*/ 1300262 h 1342734"/>
              <a:gd name="connsiteX88" fmla="*/ 4502358 w 10678681"/>
              <a:gd name="connsiteY88" fmla="*/ 1302558 h 1342734"/>
              <a:gd name="connsiteX89" fmla="*/ 4498919 w 10678681"/>
              <a:gd name="connsiteY89" fmla="*/ 1312115 h 1342734"/>
              <a:gd name="connsiteX90" fmla="*/ 4492075 w 10678681"/>
              <a:gd name="connsiteY90" fmla="*/ 1313357 h 1342734"/>
              <a:gd name="connsiteX91" fmla="*/ 4487466 w 10678681"/>
              <a:gd name="connsiteY91" fmla="*/ 1304102 h 1342734"/>
              <a:gd name="connsiteX92" fmla="*/ 4398292 w 10678681"/>
              <a:gd name="connsiteY92" fmla="*/ 1278410 h 1342734"/>
              <a:gd name="connsiteX93" fmla="*/ 4306088 w 10678681"/>
              <a:gd name="connsiteY93" fmla="*/ 1282512 h 1342734"/>
              <a:gd name="connsiteX94" fmla="*/ 4188995 w 10678681"/>
              <a:gd name="connsiteY94" fmla="*/ 1296718 h 1342734"/>
              <a:gd name="connsiteX95" fmla="*/ 4136582 w 10678681"/>
              <a:gd name="connsiteY95" fmla="*/ 1287687 h 1342734"/>
              <a:gd name="connsiteX96" fmla="*/ 4064614 w 10678681"/>
              <a:gd name="connsiteY96" fmla="*/ 1296118 h 1342734"/>
              <a:gd name="connsiteX97" fmla="*/ 3900948 w 10678681"/>
              <a:gd name="connsiteY97" fmla="*/ 1322156 h 1342734"/>
              <a:gd name="connsiteX98" fmla="*/ 3787890 w 10678681"/>
              <a:gd name="connsiteY98" fmla="*/ 1322164 h 1342734"/>
              <a:gd name="connsiteX99" fmla="*/ 3745993 w 10678681"/>
              <a:gd name="connsiteY99" fmla="*/ 1342630 h 1342734"/>
              <a:gd name="connsiteX100" fmla="*/ 3675785 w 10678681"/>
              <a:gd name="connsiteY100" fmla="*/ 1326802 h 1342734"/>
              <a:gd name="connsiteX101" fmla="*/ 3623856 w 10678681"/>
              <a:gd name="connsiteY101" fmla="*/ 1290804 h 1342734"/>
              <a:gd name="connsiteX102" fmla="*/ 3564933 w 10678681"/>
              <a:gd name="connsiteY102" fmla="*/ 1287147 h 1342734"/>
              <a:gd name="connsiteX103" fmla="*/ 3550537 w 10678681"/>
              <a:gd name="connsiteY103" fmla="*/ 1317552 h 1342734"/>
              <a:gd name="connsiteX104" fmla="*/ 3487736 w 10678681"/>
              <a:gd name="connsiteY104" fmla="*/ 1303493 h 1342734"/>
              <a:gd name="connsiteX105" fmla="*/ 3392548 w 10678681"/>
              <a:gd name="connsiteY105" fmla="*/ 1278741 h 1342734"/>
              <a:gd name="connsiteX106" fmla="*/ 3337466 w 10678681"/>
              <a:gd name="connsiteY106" fmla="*/ 1272537 h 1342734"/>
              <a:gd name="connsiteX107" fmla="*/ 3175981 w 10678681"/>
              <a:gd name="connsiteY107" fmla="*/ 1208973 h 1342734"/>
              <a:gd name="connsiteX108" fmla="*/ 3036856 w 10678681"/>
              <a:gd name="connsiteY108" fmla="*/ 1214383 h 1342734"/>
              <a:gd name="connsiteX109" fmla="*/ 2824973 w 10678681"/>
              <a:gd name="connsiteY109" fmla="*/ 1134864 h 1342734"/>
              <a:gd name="connsiteX110" fmla="*/ 2804398 w 10678681"/>
              <a:gd name="connsiteY110" fmla="*/ 1125556 h 1342734"/>
              <a:gd name="connsiteX111" fmla="*/ 2736109 w 10678681"/>
              <a:gd name="connsiteY111" fmla="*/ 1137717 h 1342734"/>
              <a:gd name="connsiteX112" fmla="*/ 2659096 w 10678681"/>
              <a:gd name="connsiteY112" fmla="*/ 1150294 h 1342734"/>
              <a:gd name="connsiteX113" fmla="*/ 2567088 w 10678681"/>
              <a:gd name="connsiteY113" fmla="*/ 1181781 h 1342734"/>
              <a:gd name="connsiteX114" fmla="*/ 2454501 w 10678681"/>
              <a:gd name="connsiteY114" fmla="*/ 1155455 h 1342734"/>
              <a:gd name="connsiteX115" fmla="*/ 2385161 w 10678681"/>
              <a:gd name="connsiteY115" fmla="*/ 1161312 h 1342734"/>
              <a:gd name="connsiteX116" fmla="*/ 2273361 w 10678681"/>
              <a:gd name="connsiteY116" fmla="*/ 1134090 h 1342734"/>
              <a:gd name="connsiteX117" fmla="*/ 2132003 w 10678681"/>
              <a:gd name="connsiteY117" fmla="*/ 1139225 h 1342734"/>
              <a:gd name="connsiteX118" fmla="*/ 2041224 w 10678681"/>
              <a:gd name="connsiteY118" fmla="*/ 1147536 h 1342734"/>
              <a:gd name="connsiteX119" fmla="*/ 2010157 w 10678681"/>
              <a:gd name="connsiteY119" fmla="*/ 1152767 h 1342734"/>
              <a:gd name="connsiteX120" fmla="*/ 1859213 w 10678681"/>
              <a:gd name="connsiteY120" fmla="*/ 1199540 h 1342734"/>
              <a:gd name="connsiteX121" fmla="*/ 1735877 w 10678681"/>
              <a:gd name="connsiteY121" fmla="*/ 1246527 h 1342734"/>
              <a:gd name="connsiteX122" fmla="*/ 1705069 w 10678681"/>
              <a:gd name="connsiteY122" fmla="*/ 1251989 h 1342734"/>
              <a:gd name="connsiteX123" fmla="*/ 1307888 w 10678681"/>
              <a:gd name="connsiteY123" fmla="*/ 1283156 h 1342734"/>
              <a:gd name="connsiteX124" fmla="*/ 1220734 w 10678681"/>
              <a:gd name="connsiteY124" fmla="*/ 1257811 h 1342734"/>
              <a:gd name="connsiteX125" fmla="*/ 1021737 w 10678681"/>
              <a:gd name="connsiteY125" fmla="*/ 1238739 h 1342734"/>
              <a:gd name="connsiteX126" fmla="*/ 959820 w 10678681"/>
              <a:gd name="connsiteY126" fmla="*/ 1275863 h 1342734"/>
              <a:gd name="connsiteX127" fmla="*/ 929137 w 10678681"/>
              <a:gd name="connsiteY127" fmla="*/ 1273957 h 1342734"/>
              <a:gd name="connsiteX128" fmla="*/ 878849 w 10678681"/>
              <a:gd name="connsiteY128" fmla="*/ 1266740 h 1342734"/>
              <a:gd name="connsiteX129" fmla="*/ 800667 w 10678681"/>
              <a:gd name="connsiteY129" fmla="*/ 1282041 h 1342734"/>
              <a:gd name="connsiteX130" fmla="*/ 644906 w 10678681"/>
              <a:gd name="connsiteY130" fmla="*/ 1273685 h 1342734"/>
              <a:gd name="connsiteX131" fmla="*/ 379869 w 10678681"/>
              <a:gd name="connsiteY131" fmla="*/ 1339165 h 1342734"/>
              <a:gd name="connsiteX132" fmla="*/ 137696 w 10678681"/>
              <a:gd name="connsiteY132" fmla="*/ 1319217 h 1342734"/>
              <a:gd name="connsiteX133" fmla="*/ 54250 w 10678681"/>
              <a:gd name="connsiteY133" fmla="*/ 1315838 h 1342734"/>
              <a:gd name="connsiteX134" fmla="*/ 28042 w 10678681"/>
              <a:gd name="connsiteY134" fmla="*/ 1297822 h 1342734"/>
              <a:gd name="connsiteX135" fmla="*/ 0 w 10678681"/>
              <a:gd name="connsiteY135" fmla="*/ 1294612 h 1342734"/>
              <a:gd name="connsiteX136" fmla="*/ 0 w 10678681"/>
              <a:gd name="connsiteY136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192893 w 10678681"/>
              <a:gd name="connsiteY77" fmla="*/ 1247188 h 1342734"/>
              <a:gd name="connsiteX78" fmla="*/ 5186475 w 10678681"/>
              <a:gd name="connsiteY78" fmla="*/ 1257028 h 1342734"/>
              <a:gd name="connsiteX79" fmla="*/ 5103589 w 10678681"/>
              <a:gd name="connsiteY79" fmla="*/ 1263189 h 1342734"/>
              <a:gd name="connsiteX80" fmla="*/ 4894688 w 10678681"/>
              <a:gd name="connsiteY80" fmla="*/ 1247184 h 1342734"/>
              <a:gd name="connsiteX81" fmla="*/ 4788036 w 10678681"/>
              <a:gd name="connsiteY81" fmla="*/ 1238182 h 1342734"/>
              <a:gd name="connsiteX82" fmla="*/ 4747555 w 10678681"/>
              <a:gd name="connsiteY82" fmla="*/ 1252768 h 1342734"/>
              <a:gd name="connsiteX83" fmla="*/ 4679644 w 10678681"/>
              <a:gd name="connsiteY83" fmla="*/ 1276603 h 1342734"/>
              <a:gd name="connsiteX84" fmla="*/ 4617473 w 10678681"/>
              <a:gd name="connsiteY84" fmla="*/ 1296467 h 1342734"/>
              <a:gd name="connsiteX85" fmla="*/ 4564919 w 10678681"/>
              <a:gd name="connsiteY85" fmla="*/ 1325507 h 1342734"/>
              <a:gd name="connsiteX86" fmla="*/ 4566586 w 10678681"/>
              <a:gd name="connsiteY86" fmla="*/ 1316963 h 1342734"/>
              <a:gd name="connsiteX87" fmla="*/ 4556303 w 10678681"/>
              <a:gd name="connsiteY87" fmla="*/ 1300262 h 1342734"/>
              <a:gd name="connsiteX88" fmla="*/ 4502358 w 10678681"/>
              <a:gd name="connsiteY88" fmla="*/ 1302558 h 1342734"/>
              <a:gd name="connsiteX89" fmla="*/ 4498919 w 10678681"/>
              <a:gd name="connsiteY89" fmla="*/ 1312115 h 1342734"/>
              <a:gd name="connsiteX90" fmla="*/ 4492075 w 10678681"/>
              <a:gd name="connsiteY90" fmla="*/ 1313357 h 1342734"/>
              <a:gd name="connsiteX91" fmla="*/ 4487466 w 10678681"/>
              <a:gd name="connsiteY91" fmla="*/ 1304102 h 1342734"/>
              <a:gd name="connsiteX92" fmla="*/ 4398292 w 10678681"/>
              <a:gd name="connsiteY92" fmla="*/ 1278410 h 1342734"/>
              <a:gd name="connsiteX93" fmla="*/ 4306088 w 10678681"/>
              <a:gd name="connsiteY93" fmla="*/ 1282512 h 1342734"/>
              <a:gd name="connsiteX94" fmla="*/ 4188995 w 10678681"/>
              <a:gd name="connsiteY94" fmla="*/ 1296718 h 1342734"/>
              <a:gd name="connsiteX95" fmla="*/ 4136582 w 10678681"/>
              <a:gd name="connsiteY95" fmla="*/ 1287687 h 1342734"/>
              <a:gd name="connsiteX96" fmla="*/ 4064614 w 10678681"/>
              <a:gd name="connsiteY96" fmla="*/ 1296118 h 1342734"/>
              <a:gd name="connsiteX97" fmla="*/ 3900948 w 10678681"/>
              <a:gd name="connsiteY97" fmla="*/ 1322156 h 1342734"/>
              <a:gd name="connsiteX98" fmla="*/ 3787890 w 10678681"/>
              <a:gd name="connsiteY98" fmla="*/ 1322164 h 1342734"/>
              <a:gd name="connsiteX99" fmla="*/ 3745993 w 10678681"/>
              <a:gd name="connsiteY99" fmla="*/ 1342630 h 1342734"/>
              <a:gd name="connsiteX100" fmla="*/ 3675785 w 10678681"/>
              <a:gd name="connsiteY100" fmla="*/ 1326802 h 1342734"/>
              <a:gd name="connsiteX101" fmla="*/ 3623856 w 10678681"/>
              <a:gd name="connsiteY101" fmla="*/ 1290804 h 1342734"/>
              <a:gd name="connsiteX102" fmla="*/ 3564933 w 10678681"/>
              <a:gd name="connsiteY102" fmla="*/ 1287147 h 1342734"/>
              <a:gd name="connsiteX103" fmla="*/ 3550537 w 10678681"/>
              <a:gd name="connsiteY103" fmla="*/ 1317552 h 1342734"/>
              <a:gd name="connsiteX104" fmla="*/ 3487736 w 10678681"/>
              <a:gd name="connsiteY104" fmla="*/ 1303493 h 1342734"/>
              <a:gd name="connsiteX105" fmla="*/ 3392548 w 10678681"/>
              <a:gd name="connsiteY105" fmla="*/ 1278741 h 1342734"/>
              <a:gd name="connsiteX106" fmla="*/ 3337466 w 10678681"/>
              <a:gd name="connsiteY106" fmla="*/ 1272537 h 1342734"/>
              <a:gd name="connsiteX107" fmla="*/ 3175981 w 10678681"/>
              <a:gd name="connsiteY107" fmla="*/ 1208973 h 1342734"/>
              <a:gd name="connsiteX108" fmla="*/ 3036856 w 10678681"/>
              <a:gd name="connsiteY108" fmla="*/ 1214383 h 1342734"/>
              <a:gd name="connsiteX109" fmla="*/ 2824973 w 10678681"/>
              <a:gd name="connsiteY109" fmla="*/ 1134864 h 1342734"/>
              <a:gd name="connsiteX110" fmla="*/ 2804398 w 10678681"/>
              <a:gd name="connsiteY110" fmla="*/ 1125556 h 1342734"/>
              <a:gd name="connsiteX111" fmla="*/ 2736109 w 10678681"/>
              <a:gd name="connsiteY111" fmla="*/ 1137717 h 1342734"/>
              <a:gd name="connsiteX112" fmla="*/ 2659096 w 10678681"/>
              <a:gd name="connsiteY112" fmla="*/ 1150294 h 1342734"/>
              <a:gd name="connsiteX113" fmla="*/ 2567088 w 10678681"/>
              <a:gd name="connsiteY113" fmla="*/ 1181781 h 1342734"/>
              <a:gd name="connsiteX114" fmla="*/ 2454501 w 10678681"/>
              <a:gd name="connsiteY114" fmla="*/ 1155455 h 1342734"/>
              <a:gd name="connsiteX115" fmla="*/ 2385161 w 10678681"/>
              <a:gd name="connsiteY115" fmla="*/ 1161312 h 1342734"/>
              <a:gd name="connsiteX116" fmla="*/ 2273361 w 10678681"/>
              <a:gd name="connsiteY116" fmla="*/ 1134090 h 1342734"/>
              <a:gd name="connsiteX117" fmla="*/ 2132003 w 10678681"/>
              <a:gd name="connsiteY117" fmla="*/ 1139225 h 1342734"/>
              <a:gd name="connsiteX118" fmla="*/ 2041224 w 10678681"/>
              <a:gd name="connsiteY118" fmla="*/ 1147536 h 1342734"/>
              <a:gd name="connsiteX119" fmla="*/ 2010157 w 10678681"/>
              <a:gd name="connsiteY119" fmla="*/ 1152767 h 1342734"/>
              <a:gd name="connsiteX120" fmla="*/ 1859213 w 10678681"/>
              <a:gd name="connsiteY120" fmla="*/ 1199540 h 1342734"/>
              <a:gd name="connsiteX121" fmla="*/ 1735877 w 10678681"/>
              <a:gd name="connsiteY121" fmla="*/ 1246527 h 1342734"/>
              <a:gd name="connsiteX122" fmla="*/ 1705069 w 10678681"/>
              <a:gd name="connsiteY122" fmla="*/ 1251989 h 1342734"/>
              <a:gd name="connsiteX123" fmla="*/ 1307888 w 10678681"/>
              <a:gd name="connsiteY123" fmla="*/ 1283156 h 1342734"/>
              <a:gd name="connsiteX124" fmla="*/ 1220734 w 10678681"/>
              <a:gd name="connsiteY124" fmla="*/ 1257811 h 1342734"/>
              <a:gd name="connsiteX125" fmla="*/ 1021737 w 10678681"/>
              <a:gd name="connsiteY125" fmla="*/ 1238739 h 1342734"/>
              <a:gd name="connsiteX126" fmla="*/ 959820 w 10678681"/>
              <a:gd name="connsiteY126" fmla="*/ 1275863 h 1342734"/>
              <a:gd name="connsiteX127" fmla="*/ 929137 w 10678681"/>
              <a:gd name="connsiteY127" fmla="*/ 1273957 h 1342734"/>
              <a:gd name="connsiteX128" fmla="*/ 878849 w 10678681"/>
              <a:gd name="connsiteY128" fmla="*/ 1266740 h 1342734"/>
              <a:gd name="connsiteX129" fmla="*/ 800667 w 10678681"/>
              <a:gd name="connsiteY129" fmla="*/ 1282041 h 1342734"/>
              <a:gd name="connsiteX130" fmla="*/ 644906 w 10678681"/>
              <a:gd name="connsiteY130" fmla="*/ 1273685 h 1342734"/>
              <a:gd name="connsiteX131" fmla="*/ 379869 w 10678681"/>
              <a:gd name="connsiteY131" fmla="*/ 1339165 h 1342734"/>
              <a:gd name="connsiteX132" fmla="*/ 137696 w 10678681"/>
              <a:gd name="connsiteY132" fmla="*/ 1319217 h 1342734"/>
              <a:gd name="connsiteX133" fmla="*/ 54250 w 10678681"/>
              <a:gd name="connsiteY133" fmla="*/ 1315838 h 1342734"/>
              <a:gd name="connsiteX134" fmla="*/ 28042 w 10678681"/>
              <a:gd name="connsiteY134" fmla="*/ 1297822 h 1342734"/>
              <a:gd name="connsiteX135" fmla="*/ 0 w 10678681"/>
              <a:gd name="connsiteY135" fmla="*/ 1294612 h 1342734"/>
              <a:gd name="connsiteX136" fmla="*/ 0 w 10678681"/>
              <a:gd name="connsiteY136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192893 w 10678681"/>
              <a:gd name="connsiteY77" fmla="*/ 1247188 h 1342734"/>
              <a:gd name="connsiteX78" fmla="*/ 5164025 w 10678681"/>
              <a:gd name="connsiteY78" fmla="*/ 1257028 h 1342734"/>
              <a:gd name="connsiteX79" fmla="*/ 5103589 w 10678681"/>
              <a:gd name="connsiteY79" fmla="*/ 1263189 h 1342734"/>
              <a:gd name="connsiteX80" fmla="*/ 4894688 w 10678681"/>
              <a:gd name="connsiteY80" fmla="*/ 1247184 h 1342734"/>
              <a:gd name="connsiteX81" fmla="*/ 4788036 w 10678681"/>
              <a:gd name="connsiteY81" fmla="*/ 1238182 h 1342734"/>
              <a:gd name="connsiteX82" fmla="*/ 4747555 w 10678681"/>
              <a:gd name="connsiteY82" fmla="*/ 1252768 h 1342734"/>
              <a:gd name="connsiteX83" fmla="*/ 4679644 w 10678681"/>
              <a:gd name="connsiteY83" fmla="*/ 1276603 h 1342734"/>
              <a:gd name="connsiteX84" fmla="*/ 4617473 w 10678681"/>
              <a:gd name="connsiteY84" fmla="*/ 1296467 h 1342734"/>
              <a:gd name="connsiteX85" fmla="*/ 4564919 w 10678681"/>
              <a:gd name="connsiteY85" fmla="*/ 1325507 h 1342734"/>
              <a:gd name="connsiteX86" fmla="*/ 4566586 w 10678681"/>
              <a:gd name="connsiteY86" fmla="*/ 1316963 h 1342734"/>
              <a:gd name="connsiteX87" fmla="*/ 4556303 w 10678681"/>
              <a:gd name="connsiteY87" fmla="*/ 1300262 h 1342734"/>
              <a:gd name="connsiteX88" fmla="*/ 4502358 w 10678681"/>
              <a:gd name="connsiteY88" fmla="*/ 1302558 h 1342734"/>
              <a:gd name="connsiteX89" fmla="*/ 4498919 w 10678681"/>
              <a:gd name="connsiteY89" fmla="*/ 1312115 h 1342734"/>
              <a:gd name="connsiteX90" fmla="*/ 4492075 w 10678681"/>
              <a:gd name="connsiteY90" fmla="*/ 1313357 h 1342734"/>
              <a:gd name="connsiteX91" fmla="*/ 4487466 w 10678681"/>
              <a:gd name="connsiteY91" fmla="*/ 1304102 h 1342734"/>
              <a:gd name="connsiteX92" fmla="*/ 4398292 w 10678681"/>
              <a:gd name="connsiteY92" fmla="*/ 1278410 h 1342734"/>
              <a:gd name="connsiteX93" fmla="*/ 4306088 w 10678681"/>
              <a:gd name="connsiteY93" fmla="*/ 1282512 h 1342734"/>
              <a:gd name="connsiteX94" fmla="*/ 4188995 w 10678681"/>
              <a:gd name="connsiteY94" fmla="*/ 1296718 h 1342734"/>
              <a:gd name="connsiteX95" fmla="*/ 4136582 w 10678681"/>
              <a:gd name="connsiteY95" fmla="*/ 1287687 h 1342734"/>
              <a:gd name="connsiteX96" fmla="*/ 4064614 w 10678681"/>
              <a:gd name="connsiteY96" fmla="*/ 1296118 h 1342734"/>
              <a:gd name="connsiteX97" fmla="*/ 3900948 w 10678681"/>
              <a:gd name="connsiteY97" fmla="*/ 1322156 h 1342734"/>
              <a:gd name="connsiteX98" fmla="*/ 3787890 w 10678681"/>
              <a:gd name="connsiteY98" fmla="*/ 1322164 h 1342734"/>
              <a:gd name="connsiteX99" fmla="*/ 3745993 w 10678681"/>
              <a:gd name="connsiteY99" fmla="*/ 1342630 h 1342734"/>
              <a:gd name="connsiteX100" fmla="*/ 3675785 w 10678681"/>
              <a:gd name="connsiteY100" fmla="*/ 1326802 h 1342734"/>
              <a:gd name="connsiteX101" fmla="*/ 3623856 w 10678681"/>
              <a:gd name="connsiteY101" fmla="*/ 1290804 h 1342734"/>
              <a:gd name="connsiteX102" fmla="*/ 3564933 w 10678681"/>
              <a:gd name="connsiteY102" fmla="*/ 1287147 h 1342734"/>
              <a:gd name="connsiteX103" fmla="*/ 3550537 w 10678681"/>
              <a:gd name="connsiteY103" fmla="*/ 1317552 h 1342734"/>
              <a:gd name="connsiteX104" fmla="*/ 3487736 w 10678681"/>
              <a:gd name="connsiteY104" fmla="*/ 1303493 h 1342734"/>
              <a:gd name="connsiteX105" fmla="*/ 3392548 w 10678681"/>
              <a:gd name="connsiteY105" fmla="*/ 1278741 h 1342734"/>
              <a:gd name="connsiteX106" fmla="*/ 3337466 w 10678681"/>
              <a:gd name="connsiteY106" fmla="*/ 1272537 h 1342734"/>
              <a:gd name="connsiteX107" fmla="*/ 3175981 w 10678681"/>
              <a:gd name="connsiteY107" fmla="*/ 1208973 h 1342734"/>
              <a:gd name="connsiteX108" fmla="*/ 3036856 w 10678681"/>
              <a:gd name="connsiteY108" fmla="*/ 1214383 h 1342734"/>
              <a:gd name="connsiteX109" fmla="*/ 2824973 w 10678681"/>
              <a:gd name="connsiteY109" fmla="*/ 1134864 h 1342734"/>
              <a:gd name="connsiteX110" fmla="*/ 2804398 w 10678681"/>
              <a:gd name="connsiteY110" fmla="*/ 1125556 h 1342734"/>
              <a:gd name="connsiteX111" fmla="*/ 2736109 w 10678681"/>
              <a:gd name="connsiteY111" fmla="*/ 1137717 h 1342734"/>
              <a:gd name="connsiteX112" fmla="*/ 2659096 w 10678681"/>
              <a:gd name="connsiteY112" fmla="*/ 1150294 h 1342734"/>
              <a:gd name="connsiteX113" fmla="*/ 2567088 w 10678681"/>
              <a:gd name="connsiteY113" fmla="*/ 1181781 h 1342734"/>
              <a:gd name="connsiteX114" fmla="*/ 2454501 w 10678681"/>
              <a:gd name="connsiteY114" fmla="*/ 1155455 h 1342734"/>
              <a:gd name="connsiteX115" fmla="*/ 2385161 w 10678681"/>
              <a:gd name="connsiteY115" fmla="*/ 1161312 h 1342734"/>
              <a:gd name="connsiteX116" fmla="*/ 2273361 w 10678681"/>
              <a:gd name="connsiteY116" fmla="*/ 1134090 h 1342734"/>
              <a:gd name="connsiteX117" fmla="*/ 2132003 w 10678681"/>
              <a:gd name="connsiteY117" fmla="*/ 1139225 h 1342734"/>
              <a:gd name="connsiteX118" fmla="*/ 2041224 w 10678681"/>
              <a:gd name="connsiteY118" fmla="*/ 1147536 h 1342734"/>
              <a:gd name="connsiteX119" fmla="*/ 2010157 w 10678681"/>
              <a:gd name="connsiteY119" fmla="*/ 1152767 h 1342734"/>
              <a:gd name="connsiteX120" fmla="*/ 1859213 w 10678681"/>
              <a:gd name="connsiteY120" fmla="*/ 1199540 h 1342734"/>
              <a:gd name="connsiteX121" fmla="*/ 1735877 w 10678681"/>
              <a:gd name="connsiteY121" fmla="*/ 1246527 h 1342734"/>
              <a:gd name="connsiteX122" fmla="*/ 1705069 w 10678681"/>
              <a:gd name="connsiteY122" fmla="*/ 1251989 h 1342734"/>
              <a:gd name="connsiteX123" fmla="*/ 1307888 w 10678681"/>
              <a:gd name="connsiteY123" fmla="*/ 1283156 h 1342734"/>
              <a:gd name="connsiteX124" fmla="*/ 1220734 w 10678681"/>
              <a:gd name="connsiteY124" fmla="*/ 1257811 h 1342734"/>
              <a:gd name="connsiteX125" fmla="*/ 1021737 w 10678681"/>
              <a:gd name="connsiteY125" fmla="*/ 1238739 h 1342734"/>
              <a:gd name="connsiteX126" fmla="*/ 959820 w 10678681"/>
              <a:gd name="connsiteY126" fmla="*/ 1275863 h 1342734"/>
              <a:gd name="connsiteX127" fmla="*/ 929137 w 10678681"/>
              <a:gd name="connsiteY127" fmla="*/ 1273957 h 1342734"/>
              <a:gd name="connsiteX128" fmla="*/ 878849 w 10678681"/>
              <a:gd name="connsiteY128" fmla="*/ 1266740 h 1342734"/>
              <a:gd name="connsiteX129" fmla="*/ 800667 w 10678681"/>
              <a:gd name="connsiteY129" fmla="*/ 1282041 h 1342734"/>
              <a:gd name="connsiteX130" fmla="*/ 644906 w 10678681"/>
              <a:gd name="connsiteY130" fmla="*/ 1273685 h 1342734"/>
              <a:gd name="connsiteX131" fmla="*/ 379869 w 10678681"/>
              <a:gd name="connsiteY131" fmla="*/ 1339165 h 1342734"/>
              <a:gd name="connsiteX132" fmla="*/ 137696 w 10678681"/>
              <a:gd name="connsiteY132" fmla="*/ 1319217 h 1342734"/>
              <a:gd name="connsiteX133" fmla="*/ 54250 w 10678681"/>
              <a:gd name="connsiteY133" fmla="*/ 1315838 h 1342734"/>
              <a:gd name="connsiteX134" fmla="*/ 28042 w 10678681"/>
              <a:gd name="connsiteY134" fmla="*/ 1297822 h 1342734"/>
              <a:gd name="connsiteX135" fmla="*/ 0 w 10678681"/>
              <a:gd name="connsiteY135" fmla="*/ 1294612 h 1342734"/>
              <a:gd name="connsiteX136" fmla="*/ 0 w 10678681"/>
              <a:gd name="connsiteY136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192893 w 10678681"/>
              <a:gd name="connsiteY77" fmla="*/ 1247188 h 1342734"/>
              <a:gd name="connsiteX78" fmla="*/ 5164025 w 10678681"/>
              <a:gd name="connsiteY78" fmla="*/ 1257028 h 1342734"/>
              <a:gd name="connsiteX79" fmla="*/ 5103589 w 10678681"/>
              <a:gd name="connsiteY79" fmla="*/ 1263189 h 1342734"/>
              <a:gd name="connsiteX80" fmla="*/ 4894688 w 10678681"/>
              <a:gd name="connsiteY80" fmla="*/ 1247184 h 1342734"/>
              <a:gd name="connsiteX81" fmla="*/ 4788036 w 10678681"/>
              <a:gd name="connsiteY81" fmla="*/ 1238182 h 1342734"/>
              <a:gd name="connsiteX82" fmla="*/ 4747555 w 10678681"/>
              <a:gd name="connsiteY82" fmla="*/ 1252768 h 1342734"/>
              <a:gd name="connsiteX83" fmla="*/ 4679644 w 10678681"/>
              <a:gd name="connsiteY83" fmla="*/ 1276603 h 1342734"/>
              <a:gd name="connsiteX84" fmla="*/ 4617473 w 10678681"/>
              <a:gd name="connsiteY84" fmla="*/ 1296467 h 1342734"/>
              <a:gd name="connsiteX85" fmla="*/ 4564919 w 10678681"/>
              <a:gd name="connsiteY85" fmla="*/ 1325507 h 1342734"/>
              <a:gd name="connsiteX86" fmla="*/ 4566586 w 10678681"/>
              <a:gd name="connsiteY86" fmla="*/ 1316963 h 1342734"/>
              <a:gd name="connsiteX87" fmla="*/ 4556303 w 10678681"/>
              <a:gd name="connsiteY87" fmla="*/ 1300262 h 1342734"/>
              <a:gd name="connsiteX88" fmla="*/ 4502358 w 10678681"/>
              <a:gd name="connsiteY88" fmla="*/ 1302558 h 1342734"/>
              <a:gd name="connsiteX89" fmla="*/ 4498919 w 10678681"/>
              <a:gd name="connsiteY89" fmla="*/ 1312115 h 1342734"/>
              <a:gd name="connsiteX90" fmla="*/ 4492075 w 10678681"/>
              <a:gd name="connsiteY90" fmla="*/ 1313357 h 1342734"/>
              <a:gd name="connsiteX91" fmla="*/ 4487466 w 10678681"/>
              <a:gd name="connsiteY91" fmla="*/ 1304102 h 1342734"/>
              <a:gd name="connsiteX92" fmla="*/ 4398292 w 10678681"/>
              <a:gd name="connsiteY92" fmla="*/ 1278410 h 1342734"/>
              <a:gd name="connsiteX93" fmla="*/ 4306088 w 10678681"/>
              <a:gd name="connsiteY93" fmla="*/ 1282512 h 1342734"/>
              <a:gd name="connsiteX94" fmla="*/ 4188995 w 10678681"/>
              <a:gd name="connsiteY94" fmla="*/ 1296718 h 1342734"/>
              <a:gd name="connsiteX95" fmla="*/ 4136582 w 10678681"/>
              <a:gd name="connsiteY95" fmla="*/ 1287687 h 1342734"/>
              <a:gd name="connsiteX96" fmla="*/ 4064614 w 10678681"/>
              <a:gd name="connsiteY96" fmla="*/ 1296118 h 1342734"/>
              <a:gd name="connsiteX97" fmla="*/ 3900948 w 10678681"/>
              <a:gd name="connsiteY97" fmla="*/ 1322156 h 1342734"/>
              <a:gd name="connsiteX98" fmla="*/ 3787890 w 10678681"/>
              <a:gd name="connsiteY98" fmla="*/ 1322164 h 1342734"/>
              <a:gd name="connsiteX99" fmla="*/ 3745993 w 10678681"/>
              <a:gd name="connsiteY99" fmla="*/ 1342630 h 1342734"/>
              <a:gd name="connsiteX100" fmla="*/ 3675785 w 10678681"/>
              <a:gd name="connsiteY100" fmla="*/ 1326802 h 1342734"/>
              <a:gd name="connsiteX101" fmla="*/ 3623856 w 10678681"/>
              <a:gd name="connsiteY101" fmla="*/ 1290804 h 1342734"/>
              <a:gd name="connsiteX102" fmla="*/ 3564933 w 10678681"/>
              <a:gd name="connsiteY102" fmla="*/ 1287147 h 1342734"/>
              <a:gd name="connsiteX103" fmla="*/ 3550537 w 10678681"/>
              <a:gd name="connsiteY103" fmla="*/ 1317552 h 1342734"/>
              <a:gd name="connsiteX104" fmla="*/ 3487736 w 10678681"/>
              <a:gd name="connsiteY104" fmla="*/ 1303493 h 1342734"/>
              <a:gd name="connsiteX105" fmla="*/ 3392548 w 10678681"/>
              <a:gd name="connsiteY105" fmla="*/ 1278741 h 1342734"/>
              <a:gd name="connsiteX106" fmla="*/ 3337466 w 10678681"/>
              <a:gd name="connsiteY106" fmla="*/ 1272537 h 1342734"/>
              <a:gd name="connsiteX107" fmla="*/ 3175981 w 10678681"/>
              <a:gd name="connsiteY107" fmla="*/ 1208973 h 1342734"/>
              <a:gd name="connsiteX108" fmla="*/ 3036856 w 10678681"/>
              <a:gd name="connsiteY108" fmla="*/ 1214383 h 1342734"/>
              <a:gd name="connsiteX109" fmla="*/ 2824973 w 10678681"/>
              <a:gd name="connsiteY109" fmla="*/ 1134864 h 1342734"/>
              <a:gd name="connsiteX110" fmla="*/ 2804398 w 10678681"/>
              <a:gd name="connsiteY110" fmla="*/ 1125556 h 1342734"/>
              <a:gd name="connsiteX111" fmla="*/ 2736109 w 10678681"/>
              <a:gd name="connsiteY111" fmla="*/ 1137717 h 1342734"/>
              <a:gd name="connsiteX112" fmla="*/ 2659096 w 10678681"/>
              <a:gd name="connsiteY112" fmla="*/ 1150294 h 1342734"/>
              <a:gd name="connsiteX113" fmla="*/ 2567088 w 10678681"/>
              <a:gd name="connsiteY113" fmla="*/ 1181781 h 1342734"/>
              <a:gd name="connsiteX114" fmla="*/ 2454501 w 10678681"/>
              <a:gd name="connsiteY114" fmla="*/ 1155455 h 1342734"/>
              <a:gd name="connsiteX115" fmla="*/ 2385161 w 10678681"/>
              <a:gd name="connsiteY115" fmla="*/ 1161312 h 1342734"/>
              <a:gd name="connsiteX116" fmla="*/ 2273361 w 10678681"/>
              <a:gd name="connsiteY116" fmla="*/ 1134090 h 1342734"/>
              <a:gd name="connsiteX117" fmla="*/ 2132003 w 10678681"/>
              <a:gd name="connsiteY117" fmla="*/ 1139225 h 1342734"/>
              <a:gd name="connsiteX118" fmla="*/ 2041224 w 10678681"/>
              <a:gd name="connsiteY118" fmla="*/ 1147536 h 1342734"/>
              <a:gd name="connsiteX119" fmla="*/ 2010157 w 10678681"/>
              <a:gd name="connsiteY119" fmla="*/ 1152767 h 1342734"/>
              <a:gd name="connsiteX120" fmla="*/ 1859213 w 10678681"/>
              <a:gd name="connsiteY120" fmla="*/ 1199540 h 1342734"/>
              <a:gd name="connsiteX121" fmla="*/ 1735877 w 10678681"/>
              <a:gd name="connsiteY121" fmla="*/ 1246527 h 1342734"/>
              <a:gd name="connsiteX122" fmla="*/ 1705069 w 10678681"/>
              <a:gd name="connsiteY122" fmla="*/ 1251989 h 1342734"/>
              <a:gd name="connsiteX123" fmla="*/ 1307888 w 10678681"/>
              <a:gd name="connsiteY123" fmla="*/ 1283156 h 1342734"/>
              <a:gd name="connsiteX124" fmla="*/ 1021737 w 10678681"/>
              <a:gd name="connsiteY124" fmla="*/ 1238739 h 1342734"/>
              <a:gd name="connsiteX125" fmla="*/ 959820 w 10678681"/>
              <a:gd name="connsiteY125" fmla="*/ 1275863 h 1342734"/>
              <a:gd name="connsiteX126" fmla="*/ 929137 w 10678681"/>
              <a:gd name="connsiteY126" fmla="*/ 1273957 h 1342734"/>
              <a:gd name="connsiteX127" fmla="*/ 878849 w 10678681"/>
              <a:gd name="connsiteY127" fmla="*/ 1266740 h 1342734"/>
              <a:gd name="connsiteX128" fmla="*/ 800667 w 10678681"/>
              <a:gd name="connsiteY128" fmla="*/ 1282041 h 1342734"/>
              <a:gd name="connsiteX129" fmla="*/ 644906 w 10678681"/>
              <a:gd name="connsiteY129" fmla="*/ 1273685 h 1342734"/>
              <a:gd name="connsiteX130" fmla="*/ 379869 w 10678681"/>
              <a:gd name="connsiteY130" fmla="*/ 1339165 h 1342734"/>
              <a:gd name="connsiteX131" fmla="*/ 137696 w 10678681"/>
              <a:gd name="connsiteY131" fmla="*/ 1319217 h 1342734"/>
              <a:gd name="connsiteX132" fmla="*/ 54250 w 10678681"/>
              <a:gd name="connsiteY132" fmla="*/ 1315838 h 1342734"/>
              <a:gd name="connsiteX133" fmla="*/ 28042 w 10678681"/>
              <a:gd name="connsiteY133" fmla="*/ 1297822 h 1342734"/>
              <a:gd name="connsiteX134" fmla="*/ 0 w 10678681"/>
              <a:gd name="connsiteY134" fmla="*/ 1294612 h 1342734"/>
              <a:gd name="connsiteX135" fmla="*/ 0 w 10678681"/>
              <a:gd name="connsiteY135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192893 w 10678681"/>
              <a:gd name="connsiteY77" fmla="*/ 1247188 h 1342734"/>
              <a:gd name="connsiteX78" fmla="*/ 5164025 w 10678681"/>
              <a:gd name="connsiteY78" fmla="*/ 1257028 h 1342734"/>
              <a:gd name="connsiteX79" fmla="*/ 5103589 w 10678681"/>
              <a:gd name="connsiteY79" fmla="*/ 1263189 h 1342734"/>
              <a:gd name="connsiteX80" fmla="*/ 4894688 w 10678681"/>
              <a:gd name="connsiteY80" fmla="*/ 1247184 h 1342734"/>
              <a:gd name="connsiteX81" fmla="*/ 4788036 w 10678681"/>
              <a:gd name="connsiteY81" fmla="*/ 1238182 h 1342734"/>
              <a:gd name="connsiteX82" fmla="*/ 4747555 w 10678681"/>
              <a:gd name="connsiteY82" fmla="*/ 1252768 h 1342734"/>
              <a:gd name="connsiteX83" fmla="*/ 4679644 w 10678681"/>
              <a:gd name="connsiteY83" fmla="*/ 1276603 h 1342734"/>
              <a:gd name="connsiteX84" fmla="*/ 4617473 w 10678681"/>
              <a:gd name="connsiteY84" fmla="*/ 1296467 h 1342734"/>
              <a:gd name="connsiteX85" fmla="*/ 4564919 w 10678681"/>
              <a:gd name="connsiteY85" fmla="*/ 1325507 h 1342734"/>
              <a:gd name="connsiteX86" fmla="*/ 4566586 w 10678681"/>
              <a:gd name="connsiteY86" fmla="*/ 1316963 h 1342734"/>
              <a:gd name="connsiteX87" fmla="*/ 4556303 w 10678681"/>
              <a:gd name="connsiteY87" fmla="*/ 1300262 h 1342734"/>
              <a:gd name="connsiteX88" fmla="*/ 4502358 w 10678681"/>
              <a:gd name="connsiteY88" fmla="*/ 1302558 h 1342734"/>
              <a:gd name="connsiteX89" fmla="*/ 4498919 w 10678681"/>
              <a:gd name="connsiteY89" fmla="*/ 1312115 h 1342734"/>
              <a:gd name="connsiteX90" fmla="*/ 4492075 w 10678681"/>
              <a:gd name="connsiteY90" fmla="*/ 1313357 h 1342734"/>
              <a:gd name="connsiteX91" fmla="*/ 4487466 w 10678681"/>
              <a:gd name="connsiteY91" fmla="*/ 1304102 h 1342734"/>
              <a:gd name="connsiteX92" fmla="*/ 4398292 w 10678681"/>
              <a:gd name="connsiteY92" fmla="*/ 1278410 h 1342734"/>
              <a:gd name="connsiteX93" fmla="*/ 4306088 w 10678681"/>
              <a:gd name="connsiteY93" fmla="*/ 1282512 h 1342734"/>
              <a:gd name="connsiteX94" fmla="*/ 4188995 w 10678681"/>
              <a:gd name="connsiteY94" fmla="*/ 1296718 h 1342734"/>
              <a:gd name="connsiteX95" fmla="*/ 4136582 w 10678681"/>
              <a:gd name="connsiteY95" fmla="*/ 1287687 h 1342734"/>
              <a:gd name="connsiteX96" fmla="*/ 4064614 w 10678681"/>
              <a:gd name="connsiteY96" fmla="*/ 1296118 h 1342734"/>
              <a:gd name="connsiteX97" fmla="*/ 3900948 w 10678681"/>
              <a:gd name="connsiteY97" fmla="*/ 1322156 h 1342734"/>
              <a:gd name="connsiteX98" fmla="*/ 3787890 w 10678681"/>
              <a:gd name="connsiteY98" fmla="*/ 1322164 h 1342734"/>
              <a:gd name="connsiteX99" fmla="*/ 3745993 w 10678681"/>
              <a:gd name="connsiteY99" fmla="*/ 1342630 h 1342734"/>
              <a:gd name="connsiteX100" fmla="*/ 3675785 w 10678681"/>
              <a:gd name="connsiteY100" fmla="*/ 1326802 h 1342734"/>
              <a:gd name="connsiteX101" fmla="*/ 3623856 w 10678681"/>
              <a:gd name="connsiteY101" fmla="*/ 1290804 h 1342734"/>
              <a:gd name="connsiteX102" fmla="*/ 3564933 w 10678681"/>
              <a:gd name="connsiteY102" fmla="*/ 1287147 h 1342734"/>
              <a:gd name="connsiteX103" fmla="*/ 3550537 w 10678681"/>
              <a:gd name="connsiteY103" fmla="*/ 1317552 h 1342734"/>
              <a:gd name="connsiteX104" fmla="*/ 3487736 w 10678681"/>
              <a:gd name="connsiteY104" fmla="*/ 1303493 h 1342734"/>
              <a:gd name="connsiteX105" fmla="*/ 3392548 w 10678681"/>
              <a:gd name="connsiteY105" fmla="*/ 1278741 h 1342734"/>
              <a:gd name="connsiteX106" fmla="*/ 3337466 w 10678681"/>
              <a:gd name="connsiteY106" fmla="*/ 1272537 h 1342734"/>
              <a:gd name="connsiteX107" fmla="*/ 3175981 w 10678681"/>
              <a:gd name="connsiteY107" fmla="*/ 1208973 h 1342734"/>
              <a:gd name="connsiteX108" fmla="*/ 3036856 w 10678681"/>
              <a:gd name="connsiteY108" fmla="*/ 1214383 h 1342734"/>
              <a:gd name="connsiteX109" fmla="*/ 2824973 w 10678681"/>
              <a:gd name="connsiteY109" fmla="*/ 1134864 h 1342734"/>
              <a:gd name="connsiteX110" fmla="*/ 2804398 w 10678681"/>
              <a:gd name="connsiteY110" fmla="*/ 1125556 h 1342734"/>
              <a:gd name="connsiteX111" fmla="*/ 2736109 w 10678681"/>
              <a:gd name="connsiteY111" fmla="*/ 1137717 h 1342734"/>
              <a:gd name="connsiteX112" fmla="*/ 2659096 w 10678681"/>
              <a:gd name="connsiteY112" fmla="*/ 1150294 h 1342734"/>
              <a:gd name="connsiteX113" fmla="*/ 2567088 w 10678681"/>
              <a:gd name="connsiteY113" fmla="*/ 1181781 h 1342734"/>
              <a:gd name="connsiteX114" fmla="*/ 2454501 w 10678681"/>
              <a:gd name="connsiteY114" fmla="*/ 1155455 h 1342734"/>
              <a:gd name="connsiteX115" fmla="*/ 2385161 w 10678681"/>
              <a:gd name="connsiteY115" fmla="*/ 1161312 h 1342734"/>
              <a:gd name="connsiteX116" fmla="*/ 2273361 w 10678681"/>
              <a:gd name="connsiteY116" fmla="*/ 1134090 h 1342734"/>
              <a:gd name="connsiteX117" fmla="*/ 2132003 w 10678681"/>
              <a:gd name="connsiteY117" fmla="*/ 1139225 h 1342734"/>
              <a:gd name="connsiteX118" fmla="*/ 2041224 w 10678681"/>
              <a:gd name="connsiteY118" fmla="*/ 1147536 h 1342734"/>
              <a:gd name="connsiteX119" fmla="*/ 2010157 w 10678681"/>
              <a:gd name="connsiteY119" fmla="*/ 1152767 h 1342734"/>
              <a:gd name="connsiteX120" fmla="*/ 1859213 w 10678681"/>
              <a:gd name="connsiteY120" fmla="*/ 1199540 h 1342734"/>
              <a:gd name="connsiteX121" fmla="*/ 1735877 w 10678681"/>
              <a:gd name="connsiteY121" fmla="*/ 1246527 h 1342734"/>
              <a:gd name="connsiteX122" fmla="*/ 1705069 w 10678681"/>
              <a:gd name="connsiteY122" fmla="*/ 1251989 h 1342734"/>
              <a:gd name="connsiteX123" fmla="*/ 1279827 w 10678681"/>
              <a:gd name="connsiteY123" fmla="*/ 1245307 h 1342734"/>
              <a:gd name="connsiteX124" fmla="*/ 1021737 w 10678681"/>
              <a:gd name="connsiteY124" fmla="*/ 1238739 h 1342734"/>
              <a:gd name="connsiteX125" fmla="*/ 959820 w 10678681"/>
              <a:gd name="connsiteY125" fmla="*/ 1275863 h 1342734"/>
              <a:gd name="connsiteX126" fmla="*/ 929137 w 10678681"/>
              <a:gd name="connsiteY126" fmla="*/ 1273957 h 1342734"/>
              <a:gd name="connsiteX127" fmla="*/ 878849 w 10678681"/>
              <a:gd name="connsiteY127" fmla="*/ 1266740 h 1342734"/>
              <a:gd name="connsiteX128" fmla="*/ 800667 w 10678681"/>
              <a:gd name="connsiteY128" fmla="*/ 1282041 h 1342734"/>
              <a:gd name="connsiteX129" fmla="*/ 644906 w 10678681"/>
              <a:gd name="connsiteY129" fmla="*/ 1273685 h 1342734"/>
              <a:gd name="connsiteX130" fmla="*/ 379869 w 10678681"/>
              <a:gd name="connsiteY130" fmla="*/ 1339165 h 1342734"/>
              <a:gd name="connsiteX131" fmla="*/ 137696 w 10678681"/>
              <a:gd name="connsiteY131" fmla="*/ 1319217 h 1342734"/>
              <a:gd name="connsiteX132" fmla="*/ 54250 w 10678681"/>
              <a:gd name="connsiteY132" fmla="*/ 1315838 h 1342734"/>
              <a:gd name="connsiteX133" fmla="*/ 28042 w 10678681"/>
              <a:gd name="connsiteY133" fmla="*/ 1297822 h 1342734"/>
              <a:gd name="connsiteX134" fmla="*/ 0 w 10678681"/>
              <a:gd name="connsiteY134" fmla="*/ 1294612 h 1342734"/>
              <a:gd name="connsiteX135" fmla="*/ 0 w 10678681"/>
              <a:gd name="connsiteY135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192893 w 10678681"/>
              <a:gd name="connsiteY77" fmla="*/ 1247188 h 1342734"/>
              <a:gd name="connsiteX78" fmla="*/ 5164025 w 10678681"/>
              <a:gd name="connsiteY78" fmla="*/ 1257028 h 1342734"/>
              <a:gd name="connsiteX79" fmla="*/ 5103589 w 10678681"/>
              <a:gd name="connsiteY79" fmla="*/ 1263189 h 1342734"/>
              <a:gd name="connsiteX80" fmla="*/ 4894688 w 10678681"/>
              <a:gd name="connsiteY80" fmla="*/ 1247184 h 1342734"/>
              <a:gd name="connsiteX81" fmla="*/ 4788036 w 10678681"/>
              <a:gd name="connsiteY81" fmla="*/ 1238182 h 1342734"/>
              <a:gd name="connsiteX82" fmla="*/ 4747555 w 10678681"/>
              <a:gd name="connsiteY82" fmla="*/ 1252768 h 1342734"/>
              <a:gd name="connsiteX83" fmla="*/ 4679644 w 10678681"/>
              <a:gd name="connsiteY83" fmla="*/ 1276603 h 1342734"/>
              <a:gd name="connsiteX84" fmla="*/ 4617473 w 10678681"/>
              <a:gd name="connsiteY84" fmla="*/ 1296467 h 1342734"/>
              <a:gd name="connsiteX85" fmla="*/ 4564919 w 10678681"/>
              <a:gd name="connsiteY85" fmla="*/ 1325507 h 1342734"/>
              <a:gd name="connsiteX86" fmla="*/ 4566586 w 10678681"/>
              <a:gd name="connsiteY86" fmla="*/ 1316963 h 1342734"/>
              <a:gd name="connsiteX87" fmla="*/ 4556303 w 10678681"/>
              <a:gd name="connsiteY87" fmla="*/ 1300262 h 1342734"/>
              <a:gd name="connsiteX88" fmla="*/ 4502358 w 10678681"/>
              <a:gd name="connsiteY88" fmla="*/ 1302558 h 1342734"/>
              <a:gd name="connsiteX89" fmla="*/ 4498919 w 10678681"/>
              <a:gd name="connsiteY89" fmla="*/ 1312115 h 1342734"/>
              <a:gd name="connsiteX90" fmla="*/ 4492075 w 10678681"/>
              <a:gd name="connsiteY90" fmla="*/ 1313357 h 1342734"/>
              <a:gd name="connsiteX91" fmla="*/ 4487466 w 10678681"/>
              <a:gd name="connsiteY91" fmla="*/ 1304102 h 1342734"/>
              <a:gd name="connsiteX92" fmla="*/ 4398292 w 10678681"/>
              <a:gd name="connsiteY92" fmla="*/ 1278410 h 1342734"/>
              <a:gd name="connsiteX93" fmla="*/ 4306088 w 10678681"/>
              <a:gd name="connsiteY93" fmla="*/ 1282512 h 1342734"/>
              <a:gd name="connsiteX94" fmla="*/ 4188995 w 10678681"/>
              <a:gd name="connsiteY94" fmla="*/ 1296718 h 1342734"/>
              <a:gd name="connsiteX95" fmla="*/ 4136582 w 10678681"/>
              <a:gd name="connsiteY95" fmla="*/ 1287687 h 1342734"/>
              <a:gd name="connsiteX96" fmla="*/ 4064614 w 10678681"/>
              <a:gd name="connsiteY96" fmla="*/ 1296118 h 1342734"/>
              <a:gd name="connsiteX97" fmla="*/ 3900948 w 10678681"/>
              <a:gd name="connsiteY97" fmla="*/ 1322156 h 1342734"/>
              <a:gd name="connsiteX98" fmla="*/ 3787890 w 10678681"/>
              <a:gd name="connsiteY98" fmla="*/ 1322164 h 1342734"/>
              <a:gd name="connsiteX99" fmla="*/ 3745993 w 10678681"/>
              <a:gd name="connsiteY99" fmla="*/ 1342630 h 1342734"/>
              <a:gd name="connsiteX100" fmla="*/ 3675785 w 10678681"/>
              <a:gd name="connsiteY100" fmla="*/ 1326802 h 1342734"/>
              <a:gd name="connsiteX101" fmla="*/ 3623856 w 10678681"/>
              <a:gd name="connsiteY101" fmla="*/ 1290804 h 1342734"/>
              <a:gd name="connsiteX102" fmla="*/ 3564933 w 10678681"/>
              <a:gd name="connsiteY102" fmla="*/ 1287147 h 1342734"/>
              <a:gd name="connsiteX103" fmla="*/ 3550537 w 10678681"/>
              <a:gd name="connsiteY103" fmla="*/ 1317552 h 1342734"/>
              <a:gd name="connsiteX104" fmla="*/ 3487736 w 10678681"/>
              <a:gd name="connsiteY104" fmla="*/ 1303493 h 1342734"/>
              <a:gd name="connsiteX105" fmla="*/ 3392548 w 10678681"/>
              <a:gd name="connsiteY105" fmla="*/ 1278741 h 1342734"/>
              <a:gd name="connsiteX106" fmla="*/ 3337466 w 10678681"/>
              <a:gd name="connsiteY106" fmla="*/ 1272537 h 1342734"/>
              <a:gd name="connsiteX107" fmla="*/ 3175981 w 10678681"/>
              <a:gd name="connsiteY107" fmla="*/ 1208973 h 1342734"/>
              <a:gd name="connsiteX108" fmla="*/ 3036856 w 10678681"/>
              <a:gd name="connsiteY108" fmla="*/ 1214383 h 1342734"/>
              <a:gd name="connsiteX109" fmla="*/ 2824973 w 10678681"/>
              <a:gd name="connsiteY109" fmla="*/ 1134864 h 1342734"/>
              <a:gd name="connsiteX110" fmla="*/ 2804398 w 10678681"/>
              <a:gd name="connsiteY110" fmla="*/ 1125556 h 1342734"/>
              <a:gd name="connsiteX111" fmla="*/ 2736109 w 10678681"/>
              <a:gd name="connsiteY111" fmla="*/ 1137717 h 1342734"/>
              <a:gd name="connsiteX112" fmla="*/ 2659096 w 10678681"/>
              <a:gd name="connsiteY112" fmla="*/ 1150294 h 1342734"/>
              <a:gd name="connsiteX113" fmla="*/ 2567088 w 10678681"/>
              <a:gd name="connsiteY113" fmla="*/ 1181781 h 1342734"/>
              <a:gd name="connsiteX114" fmla="*/ 2454501 w 10678681"/>
              <a:gd name="connsiteY114" fmla="*/ 1155455 h 1342734"/>
              <a:gd name="connsiteX115" fmla="*/ 2385161 w 10678681"/>
              <a:gd name="connsiteY115" fmla="*/ 1161312 h 1342734"/>
              <a:gd name="connsiteX116" fmla="*/ 2273361 w 10678681"/>
              <a:gd name="connsiteY116" fmla="*/ 1134090 h 1342734"/>
              <a:gd name="connsiteX117" fmla="*/ 2132003 w 10678681"/>
              <a:gd name="connsiteY117" fmla="*/ 1139225 h 1342734"/>
              <a:gd name="connsiteX118" fmla="*/ 2041224 w 10678681"/>
              <a:gd name="connsiteY118" fmla="*/ 1147536 h 1342734"/>
              <a:gd name="connsiteX119" fmla="*/ 2010157 w 10678681"/>
              <a:gd name="connsiteY119" fmla="*/ 1152767 h 1342734"/>
              <a:gd name="connsiteX120" fmla="*/ 1859213 w 10678681"/>
              <a:gd name="connsiteY120" fmla="*/ 1199540 h 1342734"/>
              <a:gd name="connsiteX121" fmla="*/ 1735877 w 10678681"/>
              <a:gd name="connsiteY121" fmla="*/ 1246527 h 1342734"/>
              <a:gd name="connsiteX122" fmla="*/ 1660167 w 10678681"/>
              <a:gd name="connsiteY122" fmla="*/ 1236849 h 1342734"/>
              <a:gd name="connsiteX123" fmla="*/ 1279827 w 10678681"/>
              <a:gd name="connsiteY123" fmla="*/ 1245307 h 1342734"/>
              <a:gd name="connsiteX124" fmla="*/ 1021737 w 10678681"/>
              <a:gd name="connsiteY124" fmla="*/ 1238739 h 1342734"/>
              <a:gd name="connsiteX125" fmla="*/ 959820 w 10678681"/>
              <a:gd name="connsiteY125" fmla="*/ 1275863 h 1342734"/>
              <a:gd name="connsiteX126" fmla="*/ 929137 w 10678681"/>
              <a:gd name="connsiteY126" fmla="*/ 1273957 h 1342734"/>
              <a:gd name="connsiteX127" fmla="*/ 878849 w 10678681"/>
              <a:gd name="connsiteY127" fmla="*/ 1266740 h 1342734"/>
              <a:gd name="connsiteX128" fmla="*/ 800667 w 10678681"/>
              <a:gd name="connsiteY128" fmla="*/ 1282041 h 1342734"/>
              <a:gd name="connsiteX129" fmla="*/ 644906 w 10678681"/>
              <a:gd name="connsiteY129" fmla="*/ 1273685 h 1342734"/>
              <a:gd name="connsiteX130" fmla="*/ 379869 w 10678681"/>
              <a:gd name="connsiteY130" fmla="*/ 1339165 h 1342734"/>
              <a:gd name="connsiteX131" fmla="*/ 137696 w 10678681"/>
              <a:gd name="connsiteY131" fmla="*/ 1319217 h 1342734"/>
              <a:gd name="connsiteX132" fmla="*/ 54250 w 10678681"/>
              <a:gd name="connsiteY132" fmla="*/ 1315838 h 1342734"/>
              <a:gd name="connsiteX133" fmla="*/ 28042 w 10678681"/>
              <a:gd name="connsiteY133" fmla="*/ 1297822 h 1342734"/>
              <a:gd name="connsiteX134" fmla="*/ 0 w 10678681"/>
              <a:gd name="connsiteY134" fmla="*/ 1294612 h 1342734"/>
              <a:gd name="connsiteX135" fmla="*/ 0 w 10678681"/>
              <a:gd name="connsiteY135" fmla="*/ 0 h 134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10678681" h="1342734">
                <a:moveTo>
                  <a:pt x="0" y="0"/>
                </a:moveTo>
                <a:lnTo>
                  <a:pt x="10678681" y="0"/>
                </a:lnTo>
                <a:lnTo>
                  <a:pt x="10666019" y="7876"/>
                </a:lnTo>
                <a:cubicBezTo>
                  <a:pt x="10653407" y="16166"/>
                  <a:pt x="10642107" y="24244"/>
                  <a:pt x="10632825" y="32153"/>
                </a:cubicBezTo>
                <a:cubicBezTo>
                  <a:pt x="10592272" y="36323"/>
                  <a:pt x="10556884" y="50892"/>
                  <a:pt x="10516219" y="45588"/>
                </a:cubicBezTo>
                <a:cubicBezTo>
                  <a:pt x="10497465" y="38035"/>
                  <a:pt x="10481313" y="25649"/>
                  <a:pt x="10456989" y="979"/>
                </a:cubicBezTo>
                <a:cubicBezTo>
                  <a:pt x="10458435" y="21260"/>
                  <a:pt x="10448472" y="9612"/>
                  <a:pt x="10438642" y="1524"/>
                </a:cubicBezTo>
                <a:cubicBezTo>
                  <a:pt x="10430119" y="11702"/>
                  <a:pt x="10417632" y="41266"/>
                  <a:pt x="10407146" y="43659"/>
                </a:cubicBezTo>
                <a:cubicBezTo>
                  <a:pt x="10379701" y="2826"/>
                  <a:pt x="10370665" y="125005"/>
                  <a:pt x="10341159" y="103824"/>
                </a:cubicBezTo>
                <a:cubicBezTo>
                  <a:pt x="10332001" y="120367"/>
                  <a:pt x="10274736" y="115685"/>
                  <a:pt x="10244930" y="94599"/>
                </a:cubicBezTo>
                <a:cubicBezTo>
                  <a:pt x="10189350" y="132718"/>
                  <a:pt x="10178914" y="158571"/>
                  <a:pt x="10115334" y="155658"/>
                </a:cubicBezTo>
                <a:cubicBezTo>
                  <a:pt x="10110816" y="185325"/>
                  <a:pt x="10047419" y="166765"/>
                  <a:pt x="10068157" y="215673"/>
                </a:cubicBezTo>
                <a:cubicBezTo>
                  <a:pt x="10047157" y="216184"/>
                  <a:pt x="10029060" y="198149"/>
                  <a:pt x="10045431" y="229568"/>
                </a:cubicBezTo>
                <a:cubicBezTo>
                  <a:pt x="10018897" y="234017"/>
                  <a:pt x="9963426" y="205273"/>
                  <a:pt x="9929077" y="209062"/>
                </a:cubicBezTo>
                <a:cubicBezTo>
                  <a:pt x="9910475" y="224494"/>
                  <a:pt x="9890198" y="272419"/>
                  <a:pt x="9840045" y="223033"/>
                </a:cubicBezTo>
                <a:cubicBezTo>
                  <a:pt x="9789999" y="276055"/>
                  <a:pt x="9744257" y="186744"/>
                  <a:pt x="9679639" y="247182"/>
                </a:cubicBezTo>
                <a:cubicBezTo>
                  <a:pt x="9634736" y="215294"/>
                  <a:pt x="9537501" y="238016"/>
                  <a:pt x="9498347" y="244723"/>
                </a:cubicBezTo>
                <a:cubicBezTo>
                  <a:pt x="9450379" y="244255"/>
                  <a:pt x="9394227" y="293607"/>
                  <a:pt x="9366026" y="299024"/>
                </a:cubicBezTo>
                <a:cubicBezTo>
                  <a:pt x="9341424" y="298595"/>
                  <a:pt x="9297504" y="338146"/>
                  <a:pt x="9316702" y="356523"/>
                </a:cubicBezTo>
                <a:cubicBezTo>
                  <a:pt x="9228105" y="319675"/>
                  <a:pt x="9206375" y="367221"/>
                  <a:pt x="9121744" y="365177"/>
                </a:cubicBezTo>
                <a:cubicBezTo>
                  <a:pt x="9093808" y="425910"/>
                  <a:pt x="9103257" y="373647"/>
                  <a:pt x="9061654" y="393730"/>
                </a:cubicBezTo>
                <a:cubicBezTo>
                  <a:pt x="9060114" y="344357"/>
                  <a:pt x="9015442" y="432718"/>
                  <a:pt x="8997577" y="380865"/>
                </a:cubicBezTo>
                <a:cubicBezTo>
                  <a:pt x="8969550" y="402056"/>
                  <a:pt x="8954076" y="446763"/>
                  <a:pt x="8907968" y="447345"/>
                </a:cubicBezTo>
                <a:cubicBezTo>
                  <a:pt x="8864369" y="428134"/>
                  <a:pt x="8818646" y="497461"/>
                  <a:pt x="8764163" y="471000"/>
                </a:cubicBezTo>
                <a:cubicBezTo>
                  <a:pt x="8744747" y="465539"/>
                  <a:pt x="8688469" y="474754"/>
                  <a:pt x="8680155" y="492404"/>
                </a:cubicBezTo>
                <a:cubicBezTo>
                  <a:pt x="8668902" y="497604"/>
                  <a:pt x="8654338" y="493892"/>
                  <a:pt x="8651436" y="511923"/>
                </a:cubicBezTo>
                <a:cubicBezTo>
                  <a:pt x="8645505" y="533975"/>
                  <a:pt x="8599739" y="507897"/>
                  <a:pt x="8609185" y="531525"/>
                </a:cubicBezTo>
                <a:cubicBezTo>
                  <a:pt x="8576806" y="513805"/>
                  <a:pt x="8560019" y="560634"/>
                  <a:pt x="8537091" y="574933"/>
                </a:cubicBezTo>
                <a:cubicBezTo>
                  <a:pt x="8510928" y="556486"/>
                  <a:pt x="8488623" y="604682"/>
                  <a:pt x="8435931" y="617926"/>
                </a:cubicBezTo>
                <a:cubicBezTo>
                  <a:pt x="8406978" y="596402"/>
                  <a:pt x="8400500" y="627188"/>
                  <a:pt x="8348623" y="600607"/>
                </a:cubicBezTo>
                <a:cubicBezTo>
                  <a:pt x="8347650" y="604255"/>
                  <a:pt x="8320537" y="587451"/>
                  <a:pt x="8276883" y="588214"/>
                </a:cubicBezTo>
                <a:cubicBezTo>
                  <a:pt x="8233229" y="588977"/>
                  <a:pt x="8147007" y="602039"/>
                  <a:pt x="8086698" y="605185"/>
                </a:cubicBezTo>
                <a:cubicBezTo>
                  <a:pt x="8018754" y="612533"/>
                  <a:pt x="8076794" y="658105"/>
                  <a:pt x="7982378" y="629799"/>
                </a:cubicBezTo>
                <a:cubicBezTo>
                  <a:pt x="7978309" y="650417"/>
                  <a:pt x="7968020" y="653434"/>
                  <a:pt x="7947952" y="648003"/>
                </a:cubicBezTo>
                <a:cubicBezTo>
                  <a:pt x="7915301" y="652980"/>
                  <a:pt x="7930086" y="699793"/>
                  <a:pt x="7890112" y="677915"/>
                </a:cubicBezTo>
                <a:cubicBezTo>
                  <a:pt x="7902561" y="702153"/>
                  <a:pt x="7831508" y="700184"/>
                  <a:pt x="7853284" y="723588"/>
                </a:cubicBezTo>
                <a:cubicBezTo>
                  <a:pt x="7838304" y="751013"/>
                  <a:pt x="7817999" y="714992"/>
                  <a:pt x="7802383" y="739359"/>
                </a:cubicBezTo>
                <a:cubicBezTo>
                  <a:pt x="7781922" y="742015"/>
                  <a:pt x="7755431" y="732207"/>
                  <a:pt x="7730518" y="739526"/>
                </a:cubicBezTo>
                <a:cubicBezTo>
                  <a:pt x="7716802" y="743091"/>
                  <a:pt x="7733019" y="753459"/>
                  <a:pt x="7720084" y="760750"/>
                </a:cubicBezTo>
                <a:cubicBezTo>
                  <a:pt x="7707149" y="768041"/>
                  <a:pt x="7671920" y="776612"/>
                  <a:pt x="7652907" y="783273"/>
                </a:cubicBezTo>
                <a:cubicBezTo>
                  <a:pt x="7630163" y="772504"/>
                  <a:pt x="7616976" y="783101"/>
                  <a:pt x="7606008" y="800717"/>
                </a:cubicBezTo>
                <a:cubicBezTo>
                  <a:pt x="7561224" y="806541"/>
                  <a:pt x="7527083" y="837162"/>
                  <a:pt x="7480223" y="856821"/>
                </a:cubicBezTo>
                <a:cubicBezTo>
                  <a:pt x="7422566" y="851729"/>
                  <a:pt x="7406130" y="898621"/>
                  <a:pt x="7356005" y="919462"/>
                </a:cubicBezTo>
                <a:cubicBezTo>
                  <a:pt x="7301710" y="896412"/>
                  <a:pt x="7327853" y="963334"/>
                  <a:pt x="7305396" y="986228"/>
                </a:cubicBezTo>
                <a:lnTo>
                  <a:pt x="7266251" y="967864"/>
                </a:lnTo>
                <a:lnTo>
                  <a:pt x="7258094" y="990679"/>
                </a:lnTo>
                <a:lnTo>
                  <a:pt x="7257893" y="991204"/>
                </a:lnTo>
                <a:lnTo>
                  <a:pt x="7247153" y="991550"/>
                </a:lnTo>
                <a:cubicBezTo>
                  <a:pt x="7228850" y="991013"/>
                  <a:pt x="7210872" y="989423"/>
                  <a:pt x="7193612" y="987042"/>
                </a:cubicBezTo>
                <a:cubicBezTo>
                  <a:pt x="7184018" y="1016185"/>
                  <a:pt x="7117645" y="991054"/>
                  <a:pt x="7132632" y="1042036"/>
                </a:cubicBezTo>
                <a:cubicBezTo>
                  <a:pt x="7109597" y="1040358"/>
                  <a:pt x="7092653" y="1020472"/>
                  <a:pt x="7105610" y="1053537"/>
                </a:cubicBezTo>
                <a:cubicBezTo>
                  <a:pt x="7098186" y="1053959"/>
                  <a:pt x="7071669" y="1042250"/>
                  <a:pt x="7069148" y="1047163"/>
                </a:cubicBezTo>
                <a:lnTo>
                  <a:pt x="7039634" y="1059971"/>
                </a:lnTo>
                <a:lnTo>
                  <a:pt x="7033445" y="1063314"/>
                </a:lnTo>
                <a:lnTo>
                  <a:pt x="6999157" y="1055282"/>
                </a:lnTo>
                <a:lnTo>
                  <a:pt x="6981874" y="1053827"/>
                </a:lnTo>
                <a:lnTo>
                  <a:pt x="6976102" y="1047854"/>
                </a:lnTo>
                <a:cubicBezTo>
                  <a:pt x="6970359" y="1044495"/>
                  <a:pt x="6962768" y="1043656"/>
                  <a:pt x="6951040" y="1048531"/>
                </a:cubicBezTo>
                <a:lnTo>
                  <a:pt x="6948497" y="1050706"/>
                </a:lnTo>
                <a:lnTo>
                  <a:pt x="6926582" y="1043462"/>
                </a:lnTo>
                <a:cubicBezTo>
                  <a:pt x="6919310" y="1039773"/>
                  <a:pt x="6839625" y="1034777"/>
                  <a:pt x="6833743" y="1027960"/>
                </a:cubicBezTo>
                <a:cubicBezTo>
                  <a:pt x="6776335" y="1015119"/>
                  <a:pt x="6761260" y="1047430"/>
                  <a:pt x="6687090" y="1063250"/>
                </a:cubicBezTo>
                <a:cubicBezTo>
                  <a:pt x="6621041" y="1075436"/>
                  <a:pt x="6482366" y="1074217"/>
                  <a:pt x="6431838" y="1063226"/>
                </a:cubicBezTo>
                <a:cubicBezTo>
                  <a:pt x="6405016" y="1060235"/>
                  <a:pt x="6309698" y="1067799"/>
                  <a:pt x="6327795" y="1088142"/>
                </a:cubicBezTo>
                <a:cubicBezTo>
                  <a:pt x="6241699" y="1050273"/>
                  <a:pt x="6228725" y="1111123"/>
                  <a:pt x="6136549" y="1100268"/>
                </a:cubicBezTo>
                <a:cubicBezTo>
                  <a:pt x="6096483" y="1157984"/>
                  <a:pt x="6053277" y="1099229"/>
                  <a:pt x="6004655" y="1114946"/>
                </a:cubicBezTo>
                <a:cubicBezTo>
                  <a:pt x="6010724" y="1065500"/>
                  <a:pt x="5948029" y="1149051"/>
                  <a:pt x="5936643" y="1095428"/>
                </a:cubicBezTo>
                <a:cubicBezTo>
                  <a:pt x="5928154" y="1099986"/>
                  <a:pt x="5920290" y="1106094"/>
                  <a:pt x="5912484" y="1112624"/>
                </a:cubicBezTo>
                <a:lnTo>
                  <a:pt x="5908387" y="1116018"/>
                </a:lnTo>
                <a:lnTo>
                  <a:pt x="5890495" y="1120268"/>
                </a:lnTo>
                <a:lnTo>
                  <a:pt x="5887318" y="1133134"/>
                </a:lnTo>
                <a:lnTo>
                  <a:pt x="5861726" y="1147891"/>
                </a:lnTo>
                <a:cubicBezTo>
                  <a:pt x="5851855" y="1151615"/>
                  <a:pt x="5818443" y="1153513"/>
                  <a:pt x="5805823" y="1152457"/>
                </a:cubicBezTo>
                <a:cubicBezTo>
                  <a:pt x="5761190" y="1128740"/>
                  <a:pt x="5745234" y="1208320"/>
                  <a:pt x="5689841" y="1176232"/>
                </a:cubicBezTo>
                <a:cubicBezTo>
                  <a:pt x="5645165" y="1182523"/>
                  <a:pt x="5638674" y="1185346"/>
                  <a:pt x="5605119" y="1190202"/>
                </a:cubicBezTo>
                <a:cubicBezTo>
                  <a:pt x="5595173" y="1211597"/>
                  <a:pt x="5481899" y="1180798"/>
                  <a:pt x="5488513" y="1205367"/>
                </a:cubicBezTo>
                <a:cubicBezTo>
                  <a:pt x="5455905" y="1184307"/>
                  <a:pt x="5430208" y="1229302"/>
                  <a:pt x="5402905" y="1241191"/>
                </a:cubicBezTo>
                <a:cubicBezTo>
                  <a:pt x="5353635" y="1248161"/>
                  <a:pt x="5228965" y="1244549"/>
                  <a:pt x="5192893" y="1247188"/>
                </a:cubicBezTo>
                <a:cubicBezTo>
                  <a:pt x="5191257" y="1250727"/>
                  <a:pt x="5178909" y="1254361"/>
                  <a:pt x="5164025" y="1257028"/>
                </a:cubicBezTo>
                <a:cubicBezTo>
                  <a:pt x="5149141" y="1259695"/>
                  <a:pt x="5121746" y="1277136"/>
                  <a:pt x="5103589" y="1263189"/>
                </a:cubicBezTo>
                <a:cubicBezTo>
                  <a:pt x="5020856" y="1221392"/>
                  <a:pt x="4961920" y="1251721"/>
                  <a:pt x="4894688" y="1247184"/>
                </a:cubicBezTo>
                <a:cubicBezTo>
                  <a:pt x="4819279" y="1247443"/>
                  <a:pt x="4886780" y="1276272"/>
                  <a:pt x="4788036" y="1238182"/>
                </a:cubicBezTo>
                <a:cubicBezTo>
                  <a:pt x="4780353" y="1258340"/>
                  <a:pt x="4768632" y="1260281"/>
                  <a:pt x="4747555" y="1252768"/>
                </a:cubicBezTo>
                <a:cubicBezTo>
                  <a:pt x="4711089" y="1254336"/>
                  <a:pt x="4719897" y="1302605"/>
                  <a:pt x="4679644" y="1276603"/>
                </a:cubicBezTo>
                <a:cubicBezTo>
                  <a:pt x="4651415" y="1288933"/>
                  <a:pt x="4636594" y="1288316"/>
                  <a:pt x="4617473" y="1296467"/>
                </a:cubicBezTo>
                <a:lnTo>
                  <a:pt x="4564919" y="1325507"/>
                </a:lnTo>
                <a:lnTo>
                  <a:pt x="4566586" y="1316963"/>
                </a:lnTo>
                <a:cubicBezTo>
                  <a:pt x="4569057" y="1308855"/>
                  <a:pt x="4571069" y="1299935"/>
                  <a:pt x="4556303" y="1300262"/>
                </a:cubicBezTo>
                <a:cubicBezTo>
                  <a:pt x="4525488" y="1305073"/>
                  <a:pt x="4517133" y="1269079"/>
                  <a:pt x="4502358" y="1302558"/>
                </a:cubicBezTo>
                <a:lnTo>
                  <a:pt x="4498919" y="1312115"/>
                </a:lnTo>
                <a:lnTo>
                  <a:pt x="4492075" y="1313357"/>
                </a:lnTo>
                <a:cubicBezTo>
                  <a:pt x="4488463" y="1312870"/>
                  <a:pt x="4486534" y="1310394"/>
                  <a:pt x="4487466" y="1304102"/>
                </a:cubicBezTo>
                <a:cubicBezTo>
                  <a:pt x="4457512" y="1328789"/>
                  <a:pt x="4426787" y="1287064"/>
                  <a:pt x="4398292" y="1278410"/>
                </a:cubicBezTo>
                <a:cubicBezTo>
                  <a:pt x="4375210" y="1302378"/>
                  <a:pt x="4366248" y="1283298"/>
                  <a:pt x="4306088" y="1282512"/>
                </a:cubicBezTo>
                <a:cubicBezTo>
                  <a:pt x="4280844" y="1310113"/>
                  <a:pt x="4237476" y="1258925"/>
                  <a:pt x="4188995" y="1296718"/>
                </a:cubicBezTo>
                <a:cubicBezTo>
                  <a:pt x="4186961" y="1293392"/>
                  <a:pt x="4157312" y="1287787"/>
                  <a:pt x="4136582" y="1287687"/>
                </a:cubicBezTo>
                <a:cubicBezTo>
                  <a:pt x="4115852" y="1287587"/>
                  <a:pt x="4081037" y="1280166"/>
                  <a:pt x="4064614" y="1296118"/>
                </a:cubicBezTo>
                <a:cubicBezTo>
                  <a:pt x="3987264" y="1347194"/>
                  <a:pt x="3967205" y="1309881"/>
                  <a:pt x="3900948" y="1322156"/>
                </a:cubicBezTo>
                <a:cubicBezTo>
                  <a:pt x="3826014" y="1330612"/>
                  <a:pt x="3831060" y="1333478"/>
                  <a:pt x="3787890" y="1322164"/>
                </a:cubicBezTo>
                <a:cubicBezTo>
                  <a:pt x="3777929" y="1303028"/>
                  <a:pt x="3766063" y="1332733"/>
                  <a:pt x="3745993" y="1342630"/>
                </a:cubicBezTo>
                <a:cubicBezTo>
                  <a:pt x="3709591" y="1345286"/>
                  <a:pt x="3712765" y="1296323"/>
                  <a:pt x="3675785" y="1326802"/>
                </a:cubicBezTo>
                <a:cubicBezTo>
                  <a:pt x="3682573" y="1300349"/>
                  <a:pt x="3606829" y="1318588"/>
                  <a:pt x="3623856" y="1290804"/>
                </a:cubicBezTo>
                <a:cubicBezTo>
                  <a:pt x="3600335" y="1267550"/>
                  <a:pt x="3588308" y="1307279"/>
                  <a:pt x="3564933" y="1287147"/>
                </a:cubicBezTo>
                <a:cubicBezTo>
                  <a:pt x="3538420" y="1283043"/>
                  <a:pt x="3579946" y="1314789"/>
                  <a:pt x="3550537" y="1317552"/>
                </a:cubicBezTo>
                <a:cubicBezTo>
                  <a:pt x="3514920" y="1316159"/>
                  <a:pt x="3514600" y="1364317"/>
                  <a:pt x="3487736" y="1303493"/>
                </a:cubicBezTo>
                <a:cubicBezTo>
                  <a:pt x="3450312" y="1319195"/>
                  <a:pt x="3443340" y="1291726"/>
                  <a:pt x="3392548" y="1278741"/>
                </a:cubicBezTo>
                <a:cubicBezTo>
                  <a:pt x="3371053" y="1294449"/>
                  <a:pt x="3354022" y="1287164"/>
                  <a:pt x="3337466" y="1272537"/>
                </a:cubicBezTo>
                <a:cubicBezTo>
                  <a:pt x="3287808" y="1277154"/>
                  <a:pt x="3231625" y="1217343"/>
                  <a:pt x="3175981" y="1208973"/>
                </a:cubicBezTo>
                <a:cubicBezTo>
                  <a:pt x="3115467" y="1227175"/>
                  <a:pt x="3096324" y="1223154"/>
                  <a:pt x="3036856" y="1214383"/>
                </a:cubicBezTo>
                <a:cubicBezTo>
                  <a:pt x="2976484" y="1195723"/>
                  <a:pt x="2863716" y="1149668"/>
                  <a:pt x="2824973" y="1134864"/>
                </a:cubicBezTo>
                <a:cubicBezTo>
                  <a:pt x="2817752" y="1140972"/>
                  <a:pt x="2802616" y="1134132"/>
                  <a:pt x="2804398" y="1125556"/>
                </a:cubicBezTo>
                <a:cubicBezTo>
                  <a:pt x="2796364" y="1128008"/>
                  <a:pt x="2737660" y="1151579"/>
                  <a:pt x="2736109" y="1137717"/>
                </a:cubicBezTo>
                <a:cubicBezTo>
                  <a:pt x="2696082" y="1134954"/>
                  <a:pt x="2695314" y="1134322"/>
                  <a:pt x="2659096" y="1150294"/>
                </a:cubicBezTo>
                <a:cubicBezTo>
                  <a:pt x="2582535" y="1124403"/>
                  <a:pt x="2622743" y="1189988"/>
                  <a:pt x="2567088" y="1181781"/>
                </a:cubicBezTo>
                <a:cubicBezTo>
                  <a:pt x="2523074" y="1153322"/>
                  <a:pt x="2505741" y="1175022"/>
                  <a:pt x="2454501" y="1155455"/>
                </a:cubicBezTo>
                <a:cubicBezTo>
                  <a:pt x="2435184" y="1199648"/>
                  <a:pt x="2405890" y="1149324"/>
                  <a:pt x="2385161" y="1161312"/>
                </a:cubicBezTo>
                <a:cubicBezTo>
                  <a:pt x="2329714" y="1166582"/>
                  <a:pt x="2322102" y="1137771"/>
                  <a:pt x="2273361" y="1134090"/>
                </a:cubicBezTo>
                <a:cubicBezTo>
                  <a:pt x="2270204" y="1112590"/>
                  <a:pt x="2164540" y="1136821"/>
                  <a:pt x="2132003" y="1139225"/>
                </a:cubicBezTo>
                <a:cubicBezTo>
                  <a:pt x="2119616" y="1127805"/>
                  <a:pt x="2068429" y="1132839"/>
                  <a:pt x="2041224" y="1147536"/>
                </a:cubicBezTo>
                <a:cubicBezTo>
                  <a:pt x="2072319" y="1178143"/>
                  <a:pt x="2006941" y="1118646"/>
                  <a:pt x="2010157" y="1152767"/>
                </a:cubicBezTo>
                <a:cubicBezTo>
                  <a:pt x="1976080" y="1167742"/>
                  <a:pt x="1904926" y="1183913"/>
                  <a:pt x="1859213" y="1199540"/>
                </a:cubicBezTo>
                <a:cubicBezTo>
                  <a:pt x="1837985" y="1173314"/>
                  <a:pt x="1772946" y="1249813"/>
                  <a:pt x="1735877" y="1246527"/>
                </a:cubicBezTo>
                <a:cubicBezTo>
                  <a:pt x="1727774" y="1263559"/>
                  <a:pt x="1674382" y="1247072"/>
                  <a:pt x="1660167" y="1236849"/>
                </a:cubicBezTo>
                <a:cubicBezTo>
                  <a:pt x="1541640" y="1221134"/>
                  <a:pt x="1352140" y="1267338"/>
                  <a:pt x="1279827" y="1245307"/>
                </a:cubicBezTo>
                <a:lnTo>
                  <a:pt x="1021737" y="1238739"/>
                </a:lnTo>
                <a:cubicBezTo>
                  <a:pt x="1011829" y="1264670"/>
                  <a:pt x="960483" y="1235921"/>
                  <a:pt x="959820" y="1275863"/>
                </a:cubicBezTo>
                <a:cubicBezTo>
                  <a:pt x="950745" y="1291685"/>
                  <a:pt x="934594" y="1289700"/>
                  <a:pt x="929137" y="1273957"/>
                </a:cubicBezTo>
                <a:cubicBezTo>
                  <a:pt x="909281" y="1275184"/>
                  <a:pt x="894620" y="1293444"/>
                  <a:pt x="878849" y="1266740"/>
                </a:cubicBezTo>
                <a:cubicBezTo>
                  <a:pt x="851668" y="1267510"/>
                  <a:pt x="816599" y="1322523"/>
                  <a:pt x="800667" y="1282041"/>
                </a:cubicBezTo>
                <a:cubicBezTo>
                  <a:pt x="741645" y="1285469"/>
                  <a:pt x="699773" y="1269716"/>
                  <a:pt x="644906" y="1273685"/>
                </a:cubicBezTo>
                <a:cubicBezTo>
                  <a:pt x="541527" y="1321342"/>
                  <a:pt x="446058" y="1236106"/>
                  <a:pt x="379869" y="1339165"/>
                </a:cubicBezTo>
                <a:cubicBezTo>
                  <a:pt x="292000" y="1296022"/>
                  <a:pt x="211611" y="1323804"/>
                  <a:pt x="137696" y="1319217"/>
                </a:cubicBezTo>
                <a:cubicBezTo>
                  <a:pt x="102121" y="1327987"/>
                  <a:pt x="88791" y="1285209"/>
                  <a:pt x="54250" y="1315838"/>
                </a:cubicBezTo>
                <a:cubicBezTo>
                  <a:pt x="49461" y="1305340"/>
                  <a:pt x="39595" y="1300426"/>
                  <a:pt x="28042" y="1297822"/>
                </a:cubicBezTo>
                <a:lnTo>
                  <a:pt x="0" y="1294612"/>
                </a:lnTo>
                <a:lnTo>
                  <a:pt x="0" y="0"/>
                </a:lnTo>
                <a:close/>
              </a:path>
            </a:pathLst>
          </a:cu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D6C2F2D6-F636-46AD-BCD9-994702A00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890120" cy="735601"/>
          </a:xfrm>
          <a:custGeom>
            <a:avLst/>
            <a:gdLst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906706 w 10678681"/>
              <a:gd name="connsiteY64" fmla="*/ 1027961 h 1357700"/>
              <a:gd name="connsiteX65" fmla="*/ 6698313 w 10678681"/>
              <a:gd name="connsiteY65" fmla="*/ 1063249 h 1357700"/>
              <a:gd name="connsiteX66" fmla="*/ 6505317 w 10678681"/>
              <a:gd name="connsiteY66" fmla="*/ 1011686 h 1357700"/>
              <a:gd name="connsiteX67" fmla="*/ 6392549 w 10678681"/>
              <a:gd name="connsiteY67" fmla="*/ 1032948 h 1357700"/>
              <a:gd name="connsiteX68" fmla="*/ 6361470 w 10678681"/>
              <a:gd name="connsiteY68" fmla="*/ 1080572 h 1357700"/>
              <a:gd name="connsiteX69" fmla="*/ 6074811 w 10678681"/>
              <a:gd name="connsiteY69" fmla="*/ 1092701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28273 w 10678681"/>
              <a:gd name="connsiteY77" fmla="*/ 1152456 h 1357700"/>
              <a:gd name="connsiteX78" fmla="*/ 5667391 w 10678681"/>
              <a:gd name="connsiteY78" fmla="*/ 1161093 h 1357700"/>
              <a:gd name="connsiteX79" fmla="*/ 5572219 w 10678681"/>
              <a:gd name="connsiteY79" fmla="*/ 1173708 h 1357700"/>
              <a:gd name="connsiteX80" fmla="*/ 5537768 w 10678681"/>
              <a:gd name="connsiteY80" fmla="*/ 1190202 h 1357700"/>
              <a:gd name="connsiteX81" fmla="*/ 5488513 w 10678681"/>
              <a:gd name="connsiteY81" fmla="*/ 1205367 h 1357700"/>
              <a:gd name="connsiteX82" fmla="*/ 5402905 w 10678681"/>
              <a:gd name="connsiteY82" fmla="*/ 1241191 h 1357700"/>
              <a:gd name="connsiteX83" fmla="*/ 5285593 w 10678681"/>
              <a:gd name="connsiteY83" fmla="*/ 1273569 h 1357700"/>
              <a:gd name="connsiteX84" fmla="*/ 5192893 w 10678681"/>
              <a:gd name="connsiteY84" fmla="*/ 1247188 h 1357700"/>
              <a:gd name="connsiteX85" fmla="*/ 5186475 w 10678681"/>
              <a:gd name="connsiteY85" fmla="*/ 1257028 h 1357700"/>
              <a:gd name="connsiteX86" fmla="*/ 5126038 w 10678681"/>
              <a:gd name="connsiteY86" fmla="*/ 1263189 h 1357700"/>
              <a:gd name="connsiteX87" fmla="*/ 4905913 w 10678681"/>
              <a:gd name="connsiteY87" fmla="*/ 1224477 h 1357700"/>
              <a:gd name="connsiteX88" fmla="*/ 4788036 w 10678681"/>
              <a:gd name="connsiteY88" fmla="*/ 1238182 h 1357700"/>
              <a:gd name="connsiteX89" fmla="*/ 4747555 w 10678681"/>
              <a:gd name="connsiteY89" fmla="*/ 1252768 h 1357700"/>
              <a:gd name="connsiteX90" fmla="*/ 4679644 w 10678681"/>
              <a:gd name="connsiteY90" fmla="*/ 1276603 h 1357700"/>
              <a:gd name="connsiteX91" fmla="*/ 4632222 w 10678681"/>
              <a:gd name="connsiteY91" fmla="*/ 1318360 h 1357700"/>
              <a:gd name="connsiteX92" fmla="*/ 4617358 w 10678681"/>
              <a:gd name="connsiteY92" fmla="*/ 1327690 h 1357700"/>
              <a:gd name="connsiteX93" fmla="*/ 4589102 w 10678681"/>
              <a:gd name="connsiteY93" fmla="*/ 1321223 h 1357700"/>
              <a:gd name="connsiteX94" fmla="*/ 4578184 w 10678681"/>
              <a:gd name="connsiteY94" fmla="*/ 1326745 h 1357700"/>
              <a:gd name="connsiteX95" fmla="*/ 4574270 w 10678681"/>
              <a:gd name="connsiteY95" fmla="*/ 1325878 h 1357700"/>
              <a:gd name="connsiteX96" fmla="*/ 4564919 w 10678681"/>
              <a:gd name="connsiteY96" fmla="*/ 1325507 h 1357700"/>
              <a:gd name="connsiteX97" fmla="*/ 4566586 w 10678681"/>
              <a:gd name="connsiteY97" fmla="*/ 1316963 h 1357700"/>
              <a:gd name="connsiteX98" fmla="*/ 4556303 w 10678681"/>
              <a:gd name="connsiteY98" fmla="*/ 1300262 h 1357700"/>
              <a:gd name="connsiteX99" fmla="*/ 4502358 w 10678681"/>
              <a:gd name="connsiteY99" fmla="*/ 1302558 h 1357700"/>
              <a:gd name="connsiteX100" fmla="*/ 4498919 w 10678681"/>
              <a:gd name="connsiteY100" fmla="*/ 1312115 h 1357700"/>
              <a:gd name="connsiteX101" fmla="*/ 4492075 w 10678681"/>
              <a:gd name="connsiteY101" fmla="*/ 1313357 h 1357700"/>
              <a:gd name="connsiteX102" fmla="*/ 4487466 w 10678681"/>
              <a:gd name="connsiteY102" fmla="*/ 1304102 h 1357700"/>
              <a:gd name="connsiteX103" fmla="*/ 4398292 w 10678681"/>
              <a:gd name="connsiteY103" fmla="*/ 1278410 h 1357700"/>
              <a:gd name="connsiteX104" fmla="*/ 4278026 w 10678681"/>
              <a:gd name="connsiteY104" fmla="*/ 1259803 h 1357700"/>
              <a:gd name="connsiteX105" fmla="*/ 4188995 w 10678681"/>
              <a:gd name="connsiteY105" fmla="*/ 1296718 h 1357700"/>
              <a:gd name="connsiteX106" fmla="*/ 4181483 w 10678681"/>
              <a:gd name="connsiteY106" fmla="*/ 1287686 h 1357700"/>
              <a:gd name="connsiteX107" fmla="*/ 4120739 w 10678681"/>
              <a:gd name="connsiteY107" fmla="*/ 1288549 h 1357700"/>
              <a:gd name="connsiteX108" fmla="*/ 3906561 w 10678681"/>
              <a:gd name="connsiteY108" fmla="*/ 1352435 h 1357700"/>
              <a:gd name="connsiteX109" fmla="*/ 3787890 w 10678681"/>
              <a:gd name="connsiteY109" fmla="*/ 1352442 h 1357700"/>
              <a:gd name="connsiteX110" fmla="*/ 3745993 w 10678681"/>
              <a:gd name="connsiteY110" fmla="*/ 1342630 h 1357700"/>
              <a:gd name="connsiteX111" fmla="*/ 3675785 w 10678681"/>
              <a:gd name="connsiteY111" fmla="*/ 1326802 h 1357700"/>
              <a:gd name="connsiteX112" fmla="*/ 3623856 w 10678681"/>
              <a:gd name="connsiteY112" fmla="*/ 1290804 h 1357700"/>
              <a:gd name="connsiteX113" fmla="*/ 3564933 w 10678681"/>
              <a:gd name="connsiteY113" fmla="*/ 1287147 h 1357700"/>
              <a:gd name="connsiteX114" fmla="*/ 3550537 w 10678681"/>
              <a:gd name="connsiteY114" fmla="*/ 1317552 h 1357700"/>
              <a:gd name="connsiteX115" fmla="*/ 3487736 w 10678681"/>
              <a:gd name="connsiteY115" fmla="*/ 1303493 h 1357700"/>
              <a:gd name="connsiteX116" fmla="*/ 3392548 w 10678681"/>
              <a:gd name="connsiteY116" fmla="*/ 1278741 h 1357700"/>
              <a:gd name="connsiteX117" fmla="*/ 3337466 w 10678681"/>
              <a:gd name="connsiteY117" fmla="*/ 1272537 h 1357700"/>
              <a:gd name="connsiteX118" fmla="*/ 3187206 w 10678681"/>
              <a:gd name="connsiteY118" fmla="*/ 1246821 h 1357700"/>
              <a:gd name="connsiteX119" fmla="*/ 3036856 w 10678681"/>
              <a:gd name="connsiteY119" fmla="*/ 1214383 h 1357700"/>
              <a:gd name="connsiteX120" fmla="*/ 2948654 w 10678681"/>
              <a:gd name="connsiteY120" fmla="*/ 1157455 h 1357700"/>
              <a:gd name="connsiteX121" fmla="*/ 2824973 w 10678681"/>
              <a:gd name="connsiteY121" fmla="*/ 1134864 h 1357700"/>
              <a:gd name="connsiteX122" fmla="*/ 2804398 w 10678681"/>
              <a:gd name="connsiteY122" fmla="*/ 1125556 h 1357700"/>
              <a:gd name="connsiteX123" fmla="*/ 2775396 w 10678681"/>
              <a:gd name="connsiteY123" fmla="*/ 1130148 h 1357700"/>
              <a:gd name="connsiteX124" fmla="*/ 2659096 w 10678681"/>
              <a:gd name="connsiteY124" fmla="*/ 1150294 h 1357700"/>
              <a:gd name="connsiteX125" fmla="*/ 2567088 w 10678681"/>
              <a:gd name="connsiteY125" fmla="*/ 1181781 h 1357700"/>
              <a:gd name="connsiteX126" fmla="*/ 2454501 w 10678681"/>
              <a:gd name="connsiteY126" fmla="*/ 1155455 h 1357700"/>
              <a:gd name="connsiteX127" fmla="*/ 2385161 w 10678681"/>
              <a:gd name="connsiteY127" fmla="*/ 1161312 h 1357700"/>
              <a:gd name="connsiteX128" fmla="*/ 2270528 w 10678681"/>
              <a:gd name="connsiteY128" fmla="*/ 1204338 h 1357700"/>
              <a:gd name="connsiteX129" fmla="*/ 2121820 w 10678681"/>
              <a:gd name="connsiteY129" fmla="*/ 1187078 h 1357700"/>
              <a:gd name="connsiteX130" fmla="*/ 2092716 w 10678681"/>
              <a:gd name="connsiteY130" fmla="*/ 1139224 h 1357700"/>
              <a:gd name="connsiteX131" fmla="*/ 2052449 w 10678681"/>
              <a:gd name="connsiteY131" fmla="*/ 1109687 h 1357700"/>
              <a:gd name="connsiteX132" fmla="*/ 2032607 w 10678681"/>
              <a:gd name="connsiteY132" fmla="*/ 1175477 h 1357700"/>
              <a:gd name="connsiteX133" fmla="*/ 1901837 w 10678681"/>
              <a:gd name="connsiteY133" fmla="*/ 1221762 h 1357700"/>
              <a:gd name="connsiteX134" fmla="*/ 1836762 w 10678681"/>
              <a:gd name="connsiteY134" fmla="*/ 1237387 h 1357700"/>
              <a:gd name="connsiteX135" fmla="*/ 1735877 w 10678681"/>
              <a:gd name="connsiteY135" fmla="*/ 1246527 h 1357700"/>
              <a:gd name="connsiteX136" fmla="*/ 1705069 w 10678681"/>
              <a:gd name="connsiteY136" fmla="*/ 1251989 h 1357700"/>
              <a:gd name="connsiteX137" fmla="*/ 1397689 w 10678681"/>
              <a:gd name="connsiteY137" fmla="*/ 1336144 h 1357700"/>
              <a:gd name="connsiteX138" fmla="*/ 1220734 w 10678681"/>
              <a:gd name="connsiteY138" fmla="*/ 1257811 h 1357700"/>
              <a:gd name="connsiteX139" fmla="*/ 1021737 w 10678681"/>
              <a:gd name="connsiteY139" fmla="*/ 1238739 h 1357700"/>
              <a:gd name="connsiteX140" fmla="*/ 959820 w 10678681"/>
              <a:gd name="connsiteY140" fmla="*/ 1275863 h 1357700"/>
              <a:gd name="connsiteX141" fmla="*/ 929137 w 10678681"/>
              <a:gd name="connsiteY141" fmla="*/ 1273957 h 1357700"/>
              <a:gd name="connsiteX142" fmla="*/ 878849 w 10678681"/>
              <a:gd name="connsiteY142" fmla="*/ 1266740 h 1357700"/>
              <a:gd name="connsiteX143" fmla="*/ 800667 w 10678681"/>
              <a:gd name="connsiteY143" fmla="*/ 1282041 h 1357700"/>
              <a:gd name="connsiteX144" fmla="*/ 644906 w 10678681"/>
              <a:gd name="connsiteY144" fmla="*/ 1273685 h 1357700"/>
              <a:gd name="connsiteX145" fmla="*/ 379869 w 10678681"/>
              <a:gd name="connsiteY145" fmla="*/ 1339165 h 1357700"/>
              <a:gd name="connsiteX146" fmla="*/ 137696 w 10678681"/>
              <a:gd name="connsiteY146" fmla="*/ 1319217 h 1357700"/>
              <a:gd name="connsiteX147" fmla="*/ 54250 w 10678681"/>
              <a:gd name="connsiteY147" fmla="*/ 1315838 h 1357700"/>
              <a:gd name="connsiteX148" fmla="*/ 28042 w 10678681"/>
              <a:gd name="connsiteY148" fmla="*/ 1297822 h 1357700"/>
              <a:gd name="connsiteX149" fmla="*/ 0 w 10678681"/>
              <a:gd name="connsiteY149" fmla="*/ 1294612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906706 w 10678681"/>
              <a:gd name="connsiteY64" fmla="*/ 1027961 h 1357700"/>
              <a:gd name="connsiteX65" fmla="*/ 6698313 w 10678681"/>
              <a:gd name="connsiteY65" fmla="*/ 1063249 h 1357700"/>
              <a:gd name="connsiteX66" fmla="*/ 6505317 w 10678681"/>
              <a:gd name="connsiteY66" fmla="*/ 1011686 h 1357700"/>
              <a:gd name="connsiteX67" fmla="*/ 6392549 w 10678681"/>
              <a:gd name="connsiteY67" fmla="*/ 1032948 h 1357700"/>
              <a:gd name="connsiteX68" fmla="*/ 6361470 w 10678681"/>
              <a:gd name="connsiteY68" fmla="*/ 1080572 h 1357700"/>
              <a:gd name="connsiteX69" fmla="*/ 6074811 w 10678681"/>
              <a:gd name="connsiteY69" fmla="*/ 1092701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28273 w 10678681"/>
              <a:gd name="connsiteY77" fmla="*/ 1152456 h 1357700"/>
              <a:gd name="connsiteX78" fmla="*/ 5667391 w 10678681"/>
              <a:gd name="connsiteY78" fmla="*/ 1161093 h 1357700"/>
              <a:gd name="connsiteX79" fmla="*/ 5572219 w 10678681"/>
              <a:gd name="connsiteY79" fmla="*/ 1173708 h 1357700"/>
              <a:gd name="connsiteX80" fmla="*/ 5537768 w 10678681"/>
              <a:gd name="connsiteY80" fmla="*/ 1190202 h 1357700"/>
              <a:gd name="connsiteX81" fmla="*/ 5488513 w 10678681"/>
              <a:gd name="connsiteY81" fmla="*/ 1205367 h 1357700"/>
              <a:gd name="connsiteX82" fmla="*/ 5402905 w 10678681"/>
              <a:gd name="connsiteY82" fmla="*/ 1241191 h 1357700"/>
              <a:gd name="connsiteX83" fmla="*/ 5285593 w 10678681"/>
              <a:gd name="connsiteY83" fmla="*/ 1273569 h 1357700"/>
              <a:gd name="connsiteX84" fmla="*/ 5192893 w 10678681"/>
              <a:gd name="connsiteY84" fmla="*/ 1247188 h 1357700"/>
              <a:gd name="connsiteX85" fmla="*/ 5186475 w 10678681"/>
              <a:gd name="connsiteY85" fmla="*/ 1257028 h 1357700"/>
              <a:gd name="connsiteX86" fmla="*/ 5126038 w 10678681"/>
              <a:gd name="connsiteY86" fmla="*/ 1263189 h 1357700"/>
              <a:gd name="connsiteX87" fmla="*/ 4905913 w 10678681"/>
              <a:gd name="connsiteY87" fmla="*/ 1224477 h 1357700"/>
              <a:gd name="connsiteX88" fmla="*/ 4788036 w 10678681"/>
              <a:gd name="connsiteY88" fmla="*/ 1238182 h 1357700"/>
              <a:gd name="connsiteX89" fmla="*/ 4747555 w 10678681"/>
              <a:gd name="connsiteY89" fmla="*/ 1252768 h 1357700"/>
              <a:gd name="connsiteX90" fmla="*/ 4679644 w 10678681"/>
              <a:gd name="connsiteY90" fmla="*/ 1276603 h 1357700"/>
              <a:gd name="connsiteX91" fmla="*/ 4632222 w 10678681"/>
              <a:gd name="connsiteY91" fmla="*/ 1318360 h 1357700"/>
              <a:gd name="connsiteX92" fmla="*/ 4617358 w 10678681"/>
              <a:gd name="connsiteY92" fmla="*/ 1327690 h 1357700"/>
              <a:gd name="connsiteX93" fmla="*/ 4589102 w 10678681"/>
              <a:gd name="connsiteY93" fmla="*/ 1321223 h 1357700"/>
              <a:gd name="connsiteX94" fmla="*/ 4578184 w 10678681"/>
              <a:gd name="connsiteY94" fmla="*/ 1326745 h 1357700"/>
              <a:gd name="connsiteX95" fmla="*/ 4574270 w 10678681"/>
              <a:gd name="connsiteY95" fmla="*/ 1325878 h 1357700"/>
              <a:gd name="connsiteX96" fmla="*/ 4564919 w 10678681"/>
              <a:gd name="connsiteY96" fmla="*/ 1325507 h 1357700"/>
              <a:gd name="connsiteX97" fmla="*/ 4566586 w 10678681"/>
              <a:gd name="connsiteY97" fmla="*/ 1316963 h 1357700"/>
              <a:gd name="connsiteX98" fmla="*/ 4556303 w 10678681"/>
              <a:gd name="connsiteY98" fmla="*/ 1300262 h 1357700"/>
              <a:gd name="connsiteX99" fmla="*/ 4502358 w 10678681"/>
              <a:gd name="connsiteY99" fmla="*/ 1302558 h 1357700"/>
              <a:gd name="connsiteX100" fmla="*/ 4498919 w 10678681"/>
              <a:gd name="connsiteY100" fmla="*/ 1312115 h 1357700"/>
              <a:gd name="connsiteX101" fmla="*/ 4492075 w 10678681"/>
              <a:gd name="connsiteY101" fmla="*/ 1313357 h 1357700"/>
              <a:gd name="connsiteX102" fmla="*/ 4487466 w 10678681"/>
              <a:gd name="connsiteY102" fmla="*/ 1304102 h 1357700"/>
              <a:gd name="connsiteX103" fmla="*/ 4398292 w 10678681"/>
              <a:gd name="connsiteY103" fmla="*/ 1278410 h 1357700"/>
              <a:gd name="connsiteX104" fmla="*/ 4278026 w 10678681"/>
              <a:gd name="connsiteY104" fmla="*/ 1259803 h 1357700"/>
              <a:gd name="connsiteX105" fmla="*/ 4188995 w 10678681"/>
              <a:gd name="connsiteY105" fmla="*/ 1296718 h 1357700"/>
              <a:gd name="connsiteX106" fmla="*/ 4181483 w 10678681"/>
              <a:gd name="connsiteY106" fmla="*/ 1287686 h 1357700"/>
              <a:gd name="connsiteX107" fmla="*/ 4120739 w 10678681"/>
              <a:gd name="connsiteY107" fmla="*/ 1288549 h 1357700"/>
              <a:gd name="connsiteX108" fmla="*/ 3906561 w 10678681"/>
              <a:gd name="connsiteY108" fmla="*/ 1352435 h 1357700"/>
              <a:gd name="connsiteX109" fmla="*/ 3787890 w 10678681"/>
              <a:gd name="connsiteY109" fmla="*/ 1352442 h 1357700"/>
              <a:gd name="connsiteX110" fmla="*/ 3745993 w 10678681"/>
              <a:gd name="connsiteY110" fmla="*/ 1342630 h 1357700"/>
              <a:gd name="connsiteX111" fmla="*/ 3675785 w 10678681"/>
              <a:gd name="connsiteY111" fmla="*/ 1326802 h 1357700"/>
              <a:gd name="connsiteX112" fmla="*/ 3623856 w 10678681"/>
              <a:gd name="connsiteY112" fmla="*/ 1290804 h 1357700"/>
              <a:gd name="connsiteX113" fmla="*/ 3564933 w 10678681"/>
              <a:gd name="connsiteY113" fmla="*/ 1287147 h 1357700"/>
              <a:gd name="connsiteX114" fmla="*/ 3550537 w 10678681"/>
              <a:gd name="connsiteY114" fmla="*/ 1317552 h 1357700"/>
              <a:gd name="connsiteX115" fmla="*/ 3487736 w 10678681"/>
              <a:gd name="connsiteY115" fmla="*/ 1303493 h 1357700"/>
              <a:gd name="connsiteX116" fmla="*/ 3392548 w 10678681"/>
              <a:gd name="connsiteY116" fmla="*/ 1278741 h 1357700"/>
              <a:gd name="connsiteX117" fmla="*/ 3337466 w 10678681"/>
              <a:gd name="connsiteY117" fmla="*/ 1272537 h 1357700"/>
              <a:gd name="connsiteX118" fmla="*/ 3187206 w 10678681"/>
              <a:gd name="connsiteY118" fmla="*/ 1246821 h 1357700"/>
              <a:gd name="connsiteX119" fmla="*/ 3036856 w 10678681"/>
              <a:gd name="connsiteY119" fmla="*/ 1214383 h 1357700"/>
              <a:gd name="connsiteX120" fmla="*/ 2948654 w 10678681"/>
              <a:gd name="connsiteY120" fmla="*/ 1157455 h 1357700"/>
              <a:gd name="connsiteX121" fmla="*/ 2824973 w 10678681"/>
              <a:gd name="connsiteY121" fmla="*/ 1134864 h 1357700"/>
              <a:gd name="connsiteX122" fmla="*/ 2804398 w 10678681"/>
              <a:gd name="connsiteY122" fmla="*/ 1125556 h 1357700"/>
              <a:gd name="connsiteX123" fmla="*/ 2775396 w 10678681"/>
              <a:gd name="connsiteY123" fmla="*/ 1130148 h 1357700"/>
              <a:gd name="connsiteX124" fmla="*/ 2659096 w 10678681"/>
              <a:gd name="connsiteY124" fmla="*/ 1150294 h 1357700"/>
              <a:gd name="connsiteX125" fmla="*/ 2567088 w 10678681"/>
              <a:gd name="connsiteY125" fmla="*/ 1181781 h 1357700"/>
              <a:gd name="connsiteX126" fmla="*/ 2454501 w 10678681"/>
              <a:gd name="connsiteY126" fmla="*/ 1155455 h 1357700"/>
              <a:gd name="connsiteX127" fmla="*/ 2385161 w 10678681"/>
              <a:gd name="connsiteY127" fmla="*/ 1161312 h 1357700"/>
              <a:gd name="connsiteX128" fmla="*/ 2270528 w 10678681"/>
              <a:gd name="connsiteY128" fmla="*/ 1204338 h 1357700"/>
              <a:gd name="connsiteX129" fmla="*/ 2121820 w 10678681"/>
              <a:gd name="connsiteY129" fmla="*/ 1187078 h 1357700"/>
              <a:gd name="connsiteX130" fmla="*/ 2092716 w 10678681"/>
              <a:gd name="connsiteY130" fmla="*/ 1139224 h 1357700"/>
              <a:gd name="connsiteX131" fmla="*/ 2052449 w 10678681"/>
              <a:gd name="connsiteY131" fmla="*/ 1109687 h 1357700"/>
              <a:gd name="connsiteX132" fmla="*/ 2032607 w 10678681"/>
              <a:gd name="connsiteY132" fmla="*/ 1175477 h 1357700"/>
              <a:gd name="connsiteX133" fmla="*/ 1901837 w 10678681"/>
              <a:gd name="connsiteY133" fmla="*/ 1221762 h 1357700"/>
              <a:gd name="connsiteX134" fmla="*/ 1836762 w 10678681"/>
              <a:gd name="connsiteY134" fmla="*/ 1237387 h 1357700"/>
              <a:gd name="connsiteX135" fmla="*/ 1735877 w 10678681"/>
              <a:gd name="connsiteY135" fmla="*/ 1246527 h 1357700"/>
              <a:gd name="connsiteX136" fmla="*/ 1705069 w 10678681"/>
              <a:gd name="connsiteY136" fmla="*/ 1251989 h 1357700"/>
              <a:gd name="connsiteX137" fmla="*/ 1397689 w 10678681"/>
              <a:gd name="connsiteY137" fmla="*/ 1336144 h 1357700"/>
              <a:gd name="connsiteX138" fmla="*/ 1220734 w 10678681"/>
              <a:gd name="connsiteY138" fmla="*/ 1257811 h 1357700"/>
              <a:gd name="connsiteX139" fmla="*/ 1021737 w 10678681"/>
              <a:gd name="connsiteY139" fmla="*/ 1238739 h 1357700"/>
              <a:gd name="connsiteX140" fmla="*/ 959820 w 10678681"/>
              <a:gd name="connsiteY140" fmla="*/ 1275863 h 1357700"/>
              <a:gd name="connsiteX141" fmla="*/ 929137 w 10678681"/>
              <a:gd name="connsiteY141" fmla="*/ 1273957 h 1357700"/>
              <a:gd name="connsiteX142" fmla="*/ 878849 w 10678681"/>
              <a:gd name="connsiteY142" fmla="*/ 1266740 h 1357700"/>
              <a:gd name="connsiteX143" fmla="*/ 800667 w 10678681"/>
              <a:gd name="connsiteY143" fmla="*/ 1282041 h 1357700"/>
              <a:gd name="connsiteX144" fmla="*/ 644906 w 10678681"/>
              <a:gd name="connsiteY144" fmla="*/ 1273685 h 1357700"/>
              <a:gd name="connsiteX145" fmla="*/ 379869 w 10678681"/>
              <a:gd name="connsiteY145" fmla="*/ 1339165 h 1357700"/>
              <a:gd name="connsiteX146" fmla="*/ 137696 w 10678681"/>
              <a:gd name="connsiteY146" fmla="*/ 1319217 h 1357700"/>
              <a:gd name="connsiteX147" fmla="*/ 54250 w 10678681"/>
              <a:gd name="connsiteY147" fmla="*/ 1315838 h 1357700"/>
              <a:gd name="connsiteX148" fmla="*/ 28042 w 10678681"/>
              <a:gd name="connsiteY148" fmla="*/ 1297822 h 1357700"/>
              <a:gd name="connsiteX149" fmla="*/ 0 w 10678681"/>
              <a:gd name="connsiteY149" fmla="*/ 1294612 h 1357700"/>
              <a:gd name="connsiteX150" fmla="*/ 0 w 10678681"/>
              <a:gd name="connsiteY150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05317 w 10678681"/>
              <a:gd name="connsiteY66" fmla="*/ 1011686 h 1357700"/>
              <a:gd name="connsiteX67" fmla="*/ 6392549 w 10678681"/>
              <a:gd name="connsiteY67" fmla="*/ 1032948 h 1357700"/>
              <a:gd name="connsiteX68" fmla="*/ 6361470 w 10678681"/>
              <a:gd name="connsiteY68" fmla="*/ 1080572 h 1357700"/>
              <a:gd name="connsiteX69" fmla="*/ 6074811 w 10678681"/>
              <a:gd name="connsiteY69" fmla="*/ 1092701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28273 w 10678681"/>
              <a:gd name="connsiteY77" fmla="*/ 1152456 h 1357700"/>
              <a:gd name="connsiteX78" fmla="*/ 5667391 w 10678681"/>
              <a:gd name="connsiteY78" fmla="*/ 1161093 h 1357700"/>
              <a:gd name="connsiteX79" fmla="*/ 5572219 w 10678681"/>
              <a:gd name="connsiteY79" fmla="*/ 1173708 h 1357700"/>
              <a:gd name="connsiteX80" fmla="*/ 5537768 w 10678681"/>
              <a:gd name="connsiteY80" fmla="*/ 1190202 h 1357700"/>
              <a:gd name="connsiteX81" fmla="*/ 5488513 w 10678681"/>
              <a:gd name="connsiteY81" fmla="*/ 1205367 h 1357700"/>
              <a:gd name="connsiteX82" fmla="*/ 5402905 w 10678681"/>
              <a:gd name="connsiteY82" fmla="*/ 1241191 h 1357700"/>
              <a:gd name="connsiteX83" fmla="*/ 5285593 w 10678681"/>
              <a:gd name="connsiteY83" fmla="*/ 1273569 h 1357700"/>
              <a:gd name="connsiteX84" fmla="*/ 5192893 w 10678681"/>
              <a:gd name="connsiteY84" fmla="*/ 1247188 h 1357700"/>
              <a:gd name="connsiteX85" fmla="*/ 5186475 w 10678681"/>
              <a:gd name="connsiteY85" fmla="*/ 1257028 h 1357700"/>
              <a:gd name="connsiteX86" fmla="*/ 5126038 w 10678681"/>
              <a:gd name="connsiteY86" fmla="*/ 1263189 h 1357700"/>
              <a:gd name="connsiteX87" fmla="*/ 4905913 w 10678681"/>
              <a:gd name="connsiteY87" fmla="*/ 1224477 h 1357700"/>
              <a:gd name="connsiteX88" fmla="*/ 4788036 w 10678681"/>
              <a:gd name="connsiteY88" fmla="*/ 1238182 h 1357700"/>
              <a:gd name="connsiteX89" fmla="*/ 4747555 w 10678681"/>
              <a:gd name="connsiteY89" fmla="*/ 1252768 h 1357700"/>
              <a:gd name="connsiteX90" fmla="*/ 4679644 w 10678681"/>
              <a:gd name="connsiteY90" fmla="*/ 1276603 h 1357700"/>
              <a:gd name="connsiteX91" fmla="*/ 4632222 w 10678681"/>
              <a:gd name="connsiteY91" fmla="*/ 1318360 h 1357700"/>
              <a:gd name="connsiteX92" fmla="*/ 4617358 w 10678681"/>
              <a:gd name="connsiteY92" fmla="*/ 1327690 h 1357700"/>
              <a:gd name="connsiteX93" fmla="*/ 4589102 w 10678681"/>
              <a:gd name="connsiteY93" fmla="*/ 1321223 h 1357700"/>
              <a:gd name="connsiteX94" fmla="*/ 4578184 w 10678681"/>
              <a:gd name="connsiteY94" fmla="*/ 1326745 h 1357700"/>
              <a:gd name="connsiteX95" fmla="*/ 4574270 w 10678681"/>
              <a:gd name="connsiteY95" fmla="*/ 1325878 h 1357700"/>
              <a:gd name="connsiteX96" fmla="*/ 4564919 w 10678681"/>
              <a:gd name="connsiteY96" fmla="*/ 1325507 h 1357700"/>
              <a:gd name="connsiteX97" fmla="*/ 4566586 w 10678681"/>
              <a:gd name="connsiteY97" fmla="*/ 1316963 h 1357700"/>
              <a:gd name="connsiteX98" fmla="*/ 4556303 w 10678681"/>
              <a:gd name="connsiteY98" fmla="*/ 1300262 h 1357700"/>
              <a:gd name="connsiteX99" fmla="*/ 4502358 w 10678681"/>
              <a:gd name="connsiteY99" fmla="*/ 1302558 h 1357700"/>
              <a:gd name="connsiteX100" fmla="*/ 4498919 w 10678681"/>
              <a:gd name="connsiteY100" fmla="*/ 1312115 h 1357700"/>
              <a:gd name="connsiteX101" fmla="*/ 4492075 w 10678681"/>
              <a:gd name="connsiteY101" fmla="*/ 1313357 h 1357700"/>
              <a:gd name="connsiteX102" fmla="*/ 4487466 w 10678681"/>
              <a:gd name="connsiteY102" fmla="*/ 1304102 h 1357700"/>
              <a:gd name="connsiteX103" fmla="*/ 4398292 w 10678681"/>
              <a:gd name="connsiteY103" fmla="*/ 1278410 h 1357700"/>
              <a:gd name="connsiteX104" fmla="*/ 4278026 w 10678681"/>
              <a:gd name="connsiteY104" fmla="*/ 1259803 h 1357700"/>
              <a:gd name="connsiteX105" fmla="*/ 4188995 w 10678681"/>
              <a:gd name="connsiteY105" fmla="*/ 1296718 h 1357700"/>
              <a:gd name="connsiteX106" fmla="*/ 4181483 w 10678681"/>
              <a:gd name="connsiteY106" fmla="*/ 1287686 h 1357700"/>
              <a:gd name="connsiteX107" fmla="*/ 4120739 w 10678681"/>
              <a:gd name="connsiteY107" fmla="*/ 1288549 h 1357700"/>
              <a:gd name="connsiteX108" fmla="*/ 3906561 w 10678681"/>
              <a:gd name="connsiteY108" fmla="*/ 1352435 h 1357700"/>
              <a:gd name="connsiteX109" fmla="*/ 3787890 w 10678681"/>
              <a:gd name="connsiteY109" fmla="*/ 1352442 h 1357700"/>
              <a:gd name="connsiteX110" fmla="*/ 3745993 w 10678681"/>
              <a:gd name="connsiteY110" fmla="*/ 1342630 h 1357700"/>
              <a:gd name="connsiteX111" fmla="*/ 3675785 w 10678681"/>
              <a:gd name="connsiteY111" fmla="*/ 1326802 h 1357700"/>
              <a:gd name="connsiteX112" fmla="*/ 3623856 w 10678681"/>
              <a:gd name="connsiteY112" fmla="*/ 1290804 h 1357700"/>
              <a:gd name="connsiteX113" fmla="*/ 3564933 w 10678681"/>
              <a:gd name="connsiteY113" fmla="*/ 1287147 h 1357700"/>
              <a:gd name="connsiteX114" fmla="*/ 3550537 w 10678681"/>
              <a:gd name="connsiteY114" fmla="*/ 1317552 h 1357700"/>
              <a:gd name="connsiteX115" fmla="*/ 3487736 w 10678681"/>
              <a:gd name="connsiteY115" fmla="*/ 1303493 h 1357700"/>
              <a:gd name="connsiteX116" fmla="*/ 3392548 w 10678681"/>
              <a:gd name="connsiteY116" fmla="*/ 1278741 h 1357700"/>
              <a:gd name="connsiteX117" fmla="*/ 3337466 w 10678681"/>
              <a:gd name="connsiteY117" fmla="*/ 1272537 h 1357700"/>
              <a:gd name="connsiteX118" fmla="*/ 3187206 w 10678681"/>
              <a:gd name="connsiteY118" fmla="*/ 1246821 h 1357700"/>
              <a:gd name="connsiteX119" fmla="*/ 3036856 w 10678681"/>
              <a:gd name="connsiteY119" fmla="*/ 1214383 h 1357700"/>
              <a:gd name="connsiteX120" fmla="*/ 2948654 w 10678681"/>
              <a:gd name="connsiteY120" fmla="*/ 1157455 h 1357700"/>
              <a:gd name="connsiteX121" fmla="*/ 2824973 w 10678681"/>
              <a:gd name="connsiteY121" fmla="*/ 1134864 h 1357700"/>
              <a:gd name="connsiteX122" fmla="*/ 2804398 w 10678681"/>
              <a:gd name="connsiteY122" fmla="*/ 1125556 h 1357700"/>
              <a:gd name="connsiteX123" fmla="*/ 2775396 w 10678681"/>
              <a:gd name="connsiteY123" fmla="*/ 1130148 h 1357700"/>
              <a:gd name="connsiteX124" fmla="*/ 2659096 w 10678681"/>
              <a:gd name="connsiteY124" fmla="*/ 1150294 h 1357700"/>
              <a:gd name="connsiteX125" fmla="*/ 2567088 w 10678681"/>
              <a:gd name="connsiteY125" fmla="*/ 1181781 h 1357700"/>
              <a:gd name="connsiteX126" fmla="*/ 2454501 w 10678681"/>
              <a:gd name="connsiteY126" fmla="*/ 1155455 h 1357700"/>
              <a:gd name="connsiteX127" fmla="*/ 2385161 w 10678681"/>
              <a:gd name="connsiteY127" fmla="*/ 1161312 h 1357700"/>
              <a:gd name="connsiteX128" fmla="*/ 2270528 w 10678681"/>
              <a:gd name="connsiteY128" fmla="*/ 1204338 h 1357700"/>
              <a:gd name="connsiteX129" fmla="*/ 2121820 w 10678681"/>
              <a:gd name="connsiteY129" fmla="*/ 1187078 h 1357700"/>
              <a:gd name="connsiteX130" fmla="*/ 2092716 w 10678681"/>
              <a:gd name="connsiteY130" fmla="*/ 1139224 h 1357700"/>
              <a:gd name="connsiteX131" fmla="*/ 2052449 w 10678681"/>
              <a:gd name="connsiteY131" fmla="*/ 1109687 h 1357700"/>
              <a:gd name="connsiteX132" fmla="*/ 2032607 w 10678681"/>
              <a:gd name="connsiteY132" fmla="*/ 1175477 h 1357700"/>
              <a:gd name="connsiteX133" fmla="*/ 1901837 w 10678681"/>
              <a:gd name="connsiteY133" fmla="*/ 1221762 h 1357700"/>
              <a:gd name="connsiteX134" fmla="*/ 1836762 w 10678681"/>
              <a:gd name="connsiteY134" fmla="*/ 1237387 h 1357700"/>
              <a:gd name="connsiteX135" fmla="*/ 1735877 w 10678681"/>
              <a:gd name="connsiteY135" fmla="*/ 1246527 h 1357700"/>
              <a:gd name="connsiteX136" fmla="*/ 1705069 w 10678681"/>
              <a:gd name="connsiteY136" fmla="*/ 1251989 h 1357700"/>
              <a:gd name="connsiteX137" fmla="*/ 1397689 w 10678681"/>
              <a:gd name="connsiteY137" fmla="*/ 1336144 h 1357700"/>
              <a:gd name="connsiteX138" fmla="*/ 1220734 w 10678681"/>
              <a:gd name="connsiteY138" fmla="*/ 1257811 h 1357700"/>
              <a:gd name="connsiteX139" fmla="*/ 1021737 w 10678681"/>
              <a:gd name="connsiteY139" fmla="*/ 1238739 h 1357700"/>
              <a:gd name="connsiteX140" fmla="*/ 959820 w 10678681"/>
              <a:gd name="connsiteY140" fmla="*/ 1275863 h 1357700"/>
              <a:gd name="connsiteX141" fmla="*/ 929137 w 10678681"/>
              <a:gd name="connsiteY141" fmla="*/ 1273957 h 1357700"/>
              <a:gd name="connsiteX142" fmla="*/ 878849 w 10678681"/>
              <a:gd name="connsiteY142" fmla="*/ 1266740 h 1357700"/>
              <a:gd name="connsiteX143" fmla="*/ 800667 w 10678681"/>
              <a:gd name="connsiteY143" fmla="*/ 1282041 h 1357700"/>
              <a:gd name="connsiteX144" fmla="*/ 644906 w 10678681"/>
              <a:gd name="connsiteY144" fmla="*/ 1273685 h 1357700"/>
              <a:gd name="connsiteX145" fmla="*/ 379869 w 10678681"/>
              <a:gd name="connsiteY145" fmla="*/ 1339165 h 1357700"/>
              <a:gd name="connsiteX146" fmla="*/ 137696 w 10678681"/>
              <a:gd name="connsiteY146" fmla="*/ 1319217 h 1357700"/>
              <a:gd name="connsiteX147" fmla="*/ 54250 w 10678681"/>
              <a:gd name="connsiteY147" fmla="*/ 1315838 h 1357700"/>
              <a:gd name="connsiteX148" fmla="*/ 28042 w 10678681"/>
              <a:gd name="connsiteY148" fmla="*/ 1297822 h 1357700"/>
              <a:gd name="connsiteX149" fmla="*/ 0 w 10678681"/>
              <a:gd name="connsiteY149" fmla="*/ 1294612 h 1357700"/>
              <a:gd name="connsiteX150" fmla="*/ 0 w 10678681"/>
              <a:gd name="connsiteY150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392549 w 10678681"/>
              <a:gd name="connsiteY67" fmla="*/ 1032948 h 1357700"/>
              <a:gd name="connsiteX68" fmla="*/ 6361470 w 10678681"/>
              <a:gd name="connsiteY68" fmla="*/ 1080572 h 1357700"/>
              <a:gd name="connsiteX69" fmla="*/ 6074811 w 10678681"/>
              <a:gd name="connsiteY69" fmla="*/ 1092701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28273 w 10678681"/>
              <a:gd name="connsiteY77" fmla="*/ 1152456 h 1357700"/>
              <a:gd name="connsiteX78" fmla="*/ 5667391 w 10678681"/>
              <a:gd name="connsiteY78" fmla="*/ 1161093 h 1357700"/>
              <a:gd name="connsiteX79" fmla="*/ 5572219 w 10678681"/>
              <a:gd name="connsiteY79" fmla="*/ 1173708 h 1357700"/>
              <a:gd name="connsiteX80" fmla="*/ 5537768 w 10678681"/>
              <a:gd name="connsiteY80" fmla="*/ 1190202 h 1357700"/>
              <a:gd name="connsiteX81" fmla="*/ 5488513 w 10678681"/>
              <a:gd name="connsiteY81" fmla="*/ 1205367 h 1357700"/>
              <a:gd name="connsiteX82" fmla="*/ 5402905 w 10678681"/>
              <a:gd name="connsiteY82" fmla="*/ 1241191 h 1357700"/>
              <a:gd name="connsiteX83" fmla="*/ 5285593 w 10678681"/>
              <a:gd name="connsiteY83" fmla="*/ 1273569 h 1357700"/>
              <a:gd name="connsiteX84" fmla="*/ 5192893 w 10678681"/>
              <a:gd name="connsiteY84" fmla="*/ 1247188 h 1357700"/>
              <a:gd name="connsiteX85" fmla="*/ 5186475 w 10678681"/>
              <a:gd name="connsiteY85" fmla="*/ 1257028 h 1357700"/>
              <a:gd name="connsiteX86" fmla="*/ 5126038 w 10678681"/>
              <a:gd name="connsiteY86" fmla="*/ 1263189 h 1357700"/>
              <a:gd name="connsiteX87" fmla="*/ 4905913 w 10678681"/>
              <a:gd name="connsiteY87" fmla="*/ 1224477 h 1357700"/>
              <a:gd name="connsiteX88" fmla="*/ 4788036 w 10678681"/>
              <a:gd name="connsiteY88" fmla="*/ 1238182 h 1357700"/>
              <a:gd name="connsiteX89" fmla="*/ 4747555 w 10678681"/>
              <a:gd name="connsiteY89" fmla="*/ 1252768 h 1357700"/>
              <a:gd name="connsiteX90" fmla="*/ 4679644 w 10678681"/>
              <a:gd name="connsiteY90" fmla="*/ 1276603 h 1357700"/>
              <a:gd name="connsiteX91" fmla="*/ 4632222 w 10678681"/>
              <a:gd name="connsiteY91" fmla="*/ 1318360 h 1357700"/>
              <a:gd name="connsiteX92" fmla="*/ 4617358 w 10678681"/>
              <a:gd name="connsiteY92" fmla="*/ 1327690 h 1357700"/>
              <a:gd name="connsiteX93" fmla="*/ 4589102 w 10678681"/>
              <a:gd name="connsiteY93" fmla="*/ 1321223 h 1357700"/>
              <a:gd name="connsiteX94" fmla="*/ 4578184 w 10678681"/>
              <a:gd name="connsiteY94" fmla="*/ 1326745 h 1357700"/>
              <a:gd name="connsiteX95" fmla="*/ 4574270 w 10678681"/>
              <a:gd name="connsiteY95" fmla="*/ 1325878 h 1357700"/>
              <a:gd name="connsiteX96" fmla="*/ 4564919 w 10678681"/>
              <a:gd name="connsiteY96" fmla="*/ 1325507 h 1357700"/>
              <a:gd name="connsiteX97" fmla="*/ 4566586 w 10678681"/>
              <a:gd name="connsiteY97" fmla="*/ 1316963 h 1357700"/>
              <a:gd name="connsiteX98" fmla="*/ 4556303 w 10678681"/>
              <a:gd name="connsiteY98" fmla="*/ 1300262 h 1357700"/>
              <a:gd name="connsiteX99" fmla="*/ 4502358 w 10678681"/>
              <a:gd name="connsiteY99" fmla="*/ 1302558 h 1357700"/>
              <a:gd name="connsiteX100" fmla="*/ 4498919 w 10678681"/>
              <a:gd name="connsiteY100" fmla="*/ 1312115 h 1357700"/>
              <a:gd name="connsiteX101" fmla="*/ 4492075 w 10678681"/>
              <a:gd name="connsiteY101" fmla="*/ 1313357 h 1357700"/>
              <a:gd name="connsiteX102" fmla="*/ 4487466 w 10678681"/>
              <a:gd name="connsiteY102" fmla="*/ 1304102 h 1357700"/>
              <a:gd name="connsiteX103" fmla="*/ 4398292 w 10678681"/>
              <a:gd name="connsiteY103" fmla="*/ 1278410 h 1357700"/>
              <a:gd name="connsiteX104" fmla="*/ 4278026 w 10678681"/>
              <a:gd name="connsiteY104" fmla="*/ 1259803 h 1357700"/>
              <a:gd name="connsiteX105" fmla="*/ 4188995 w 10678681"/>
              <a:gd name="connsiteY105" fmla="*/ 1296718 h 1357700"/>
              <a:gd name="connsiteX106" fmla="*/ 4181483 w 10678681"/>
              <a:gd name="connsiteY106" fmla="*/ 1287686 h 1357700"/>
              <a:gd name="connsiteX107" fmla="*/ 4120739 w 10678681"/>
              <a:gd name="connsiteY107" fmla="*/ 1288549 h 1357700"/>
              <a:gd name="connsiteX108" fmla="*/ 3906561 w 10678681"/>
              <a:gd name="connsiteY108" fmla="*/ 1352435 h 1357700"/>
              <a:gd name="connsiteX109" fmla="*/ 3787890 w 10678681"/>
              <a:gd name="connsiteY109" fmla="*/ 1352442 h 1357700"/>
              <a:gd name="connsiteX110" fmla="*/ 3745993 w 10678681"/>
              <a:gd name="connsiteY110" fmla="*/ 1342630 h 1357700"/>
              <a:gd name="connsiteX111" fmla="*/ 3675785 w 10678681"/>
              <a:gd name="connsiteY111" fmla="*/ 1326802 h 1357700"/>
              <a:gd name="connsiteX112" fmla="*/ 3623856 w 10678681"/>
              <a:gd name="connsiteY112" fmla="*/ 1290804 h 1357700"/>
              <a:gd name="connsiteX113" fmla="*/ 3564933 w 10678681"/>
              <a:gd name="connsiteY113" fmla="*/ 1287147 h 1357700"/>
              <a:gd name="connsiteX114" fmla="*/ 3550537 w 10678681"/>
              <a:gd name="connsiteY114" fmla="*/ 1317552 h 1357700"/>
              <a:gd name="connsiteX115" fmla="*/ 3487736 w 10678681"/>
              <a:gd name="connsiteY115" fmla="*/ 1303493 h 1357700"/>
              <a:gd name="connsiteX116" fmla="*/ 3392548 w 10678681"/>
              <a:gd name="connsiteY116" fmla="*/ 1278741 h 1357700"/>
              <a:gd name="connsiteX117" fmla="*/ 3337466 w 10678681"/>
              <a:gd name="connsiteY117" fmla="*/ 1272537 h 1357700"/>
              <a:gd name="connsiteX118" fmla="*/ 3187206 w 10678681"/>
              <a:gd name="connsiteY118" fmla="*/ 1246821 h 1357700"/>
              <a:gd name="connsiteX119" fmla="*/ 3036856 w 10678681"/>
              <a:gd name="connsiteY119" fmla="*/ 1214383 h 1357700"/>
              <a:gd name="connsiteX120" fmla="*/ 2948654 w 10678681"/>
              <a:gd name="connsiteY120" fmla="*/ 1157455 h 1357700"/>
              <a:gd name="connsiteX121" fmla="*/ 2824973 w 10678681"/>
              <a:gd name="connsiteY121" fmla="*/ 1134864 h 1357700"/>
              <a:gd name="connsiteX122" fmla="*/ 2804398 w 10678681"/>
              <a:gd name="connsiteY122" fmla="*/ 1125556 h 1357700"/>
              <a:gd name="connsiteX123" fmla="*/ 2775396 w 10678681"/>
              <a:gd name="connsiteY123" fmla="*/ 1130148 h 1357700"/>
              <a:gd name="connsiteX124" fmla="*/ 2659096 w 10678681"/>
              <a:gd name="connsiteY124" fmla="*/ 1150294 h 1357700"/>
              <a:gd name="connsiteX125" fmla="*/ 2567088 w 10678681"/>
              <a:gd name="connsiteY125" fmla="*/ 1181781 h 1357700"/>
              <a:gd name="connsiteX126" fmla="*/ 2454501 w 10678681"/>
              <a:gd name="connsiteY126" fmla="*/ 1155455 h 1357700"/>
              <a:gd name="connsiteX127" fmla="*/ 2385161 w 10678681"/>
              <a:gd name="connsiteY127" fmla="*/ 1161312 h 1357700"/>
              <a:gd name="connsiteX128" fmla="*/ 2270528 w 10678681"/>
              <a:gd name="connsiteY128" fmla="*/ 1204338 h 1357700"/>
              <a:gd name="connsiteX129" fmla="*/ 2121820 w 10678681"/>
              <a:gd name="connsiteY129" fmla="*/ 1187078 h 1357700"/>
              <a:gd name="connsiteX130" fmla="*/ 2092716 w 10678681"/>
              <a:gd name="connsiteY130" fmla="*/ 1139224 h 1357700"/>
              <a:gd name="connsiteX131" fmla="*/ 2052449 w 10678681"/>
              <a:gd name="connsiteY131" fmla="*/ 1109687 h 1357700"/>
              <a:gd name="connsiteX132" fmla="*/ 2032607 w 10678681"/>
              <a:gd name="connsiteY132" fmla="*/ 1175477 h 1357700"/>
              <a:gd name="connsiteX133" fmla="*/ 1901837 w 10678681"/>
              <a:gd name="connsiteY133" fmla="*/ 1221762 h 1357700"/>
              <a:gd name="connsiteX134" fmla="*/ 1836762 w 10678681"/>
              <a:gd name="connsiteY134" fmla="*/ 1237387 h 1357700"/>
              <a:gd name="connsiteX135" fmla="*/ 1735877 w 10678681"/>
              <a:gd name="connsiteY135" fmla="*/ 1246527 h 1357700"/>
              <a:gd name="connsiteX136" fmla="*/ 1705069 w 10678681"/>
              <a:gd name="connsiteY136" fmla="*/ 1251989 h 1357700"/>
              <a:gd name="connsiteX137" fmla="*/ 1397689 w 10678681"/>
              <a:gd name="connsiteY137" fmla="*/ 1336144 h 1357700"/>
              <a:gd name="connsiteX138" fmla="*/ 1220734 w 10678681"/>
              <a:gd name="connsiteY138" fmla="*/ 1257811 h 1357700"/>
              <a:gd name="connsiteX139" fmla="*/ 1021737 w 10678681"/>
              <a:gd name="connsiteY139" fmla="*/ 1238739 h 1357700"/>
              <a:gd name="connsiteX140" fmla="*/ 959820 w 10678681"/>
              <a:gd name="connsiteY140" fmla="*/ 1275863 h 1357700"/>
              <a:gd name="connsiteX141" fmla="*/ 929137 w 10678681"/>
              <a:gd name="connsiteY141" fmla="*/ 1273957 h 1357700"/>
              <a:gd name="connsiteX142" fmla="*/ 878849 w 10678681"/>
              <a:gd name="connsiteY142" fmla="*/ 1266740 h 1357700"/>
              <a:gd name="connsiteX143" fmla="*/ 800667 w 10678681"/>
              <a:gd name="connsiteY143" fmla="*/ 1282041 h 1357700"/>
              <a:gd name="connsiteX144" fmla="*/ 644906 w 10678681"/>
              <a:gd name="connsiteY144" fmla="*/ 1273685 h 1357700"/>
              <a:gd name="connsiteX145" fmla="*/ 379869 w 10678681"/>
              <a:gd name="connsiteY145" fmla="*/ 1339165 h 1357700"/>
              <a:gd name="connsiteX146" fmla="*/ 137696 w 10678681"/>
              <a:gd name="connsiteY146" fmla="*/ 1319217 h 1357700"/>
              <a:gd name="connsiteX147" fmla="*/ 54250 w 10678681"/>
              <a:gd name="connsiteY147" fmla="*/ 1315838 h 1357700"/>
              <a:gd name="connsiteX148" fmla="*/ 28042 w 10678681"/>
              <a:gd name="connsiteY148" fmla="*/ 1297822 h 1357700"/>
              <a:gd name="connsiteX149" fmla="*/ 0 w 10678681"/>
              <a:gd name="connsiteY149" fmla="*/ 1294612 h 1357700"/>
              <a:gd name="connsiteX150" fmla="*/ 0 w 10678681"/>
              <a:gd name="connsiteY150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392549 w 10678681"/>
              <a:gd name="connsiteY67" fmla="*/ 1032948 h 1357700"/>
              <a:gd name="connsiteX68" fmla="*/ 6327795 w 10678681"/>
              <a:gd name="connsiteY68" fmla="*/ 1088142 h 1357700"/>
              <a:gd name="connsiteX69" fmla="*/ 6074811 w 10678681"/>
              <a:gd name="connsiteY69" fmla="*/ 1092701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28273 w 10678681"/>
              <a:gd name="connsiteY77" fmla="*/ 1152456 h 1357700"/>
              <a:gd name="connsiteX78" fmla="*/ 5667391 w 10678681"/>
              <a:gd name="connsiteY78" fmla="*/ 1161093 h 1357700"/>
              <a:gd name="connsiteX79" fmla="*/ 5572219 w 10678681"/>
              <a:gd name="connsiteY79" fmla="*/ 1173708 h 1357700"/>
              <a:gd name="connsiteX80" fmla="*/ 5537768 w 10678681"/>
              <a:gd name="connsiteY80" fmla="*/ 1190202 h 1357700"/>
              <a:gd name="connsiteX81" fmla="*/ 5488513 w 10678681"/>
              <a:gd name="connsiteY81" fmla="*/ 1205367 h 1357700"/>
              <a:gd name="connsiteX82" fmla="*/ 5402905 w 10678681"/>
              <a:gd name="connsiteY82" fmla="*/ 1241191 h 1357700"/>
              <a:gd name="connsiteX83" fmla="*/ 5285593 w 10678681"/>
              <a:gd name="connsiteY83" fmla="*/ 1273569 h 1357700"/>
              <a:gd name="connsiteX84" fmla="*/ 5192893 w 10678681"/>
              <a:gd name="connsiteY84" fmla="*/ 1247188 h 1357700"/>
              <a:gd name="connsiteX85" fmla="*/ 5186475 w 10678681"/>
              <a:gd name="connsiteY85" fmla="*/ 1257028 h 1357700"/>
              <a:gd name="connsiteX86" fmla="*/ 5126038 w 10678681"/>
              <a:gd name="connsiteY86" fmla="*/ 1263189 h 1357700"/>
              <a:gd name="connsiteX87" fmla="*/ 4905913 w 10678681"/>
              <a:gd name="connsiteY87" fmla="*/ 1224477 h 1357700"/>
              <a:gd name="connsiteX88" fmla="*/ 4788036 w 10678681"/>
              <a:gd name="connsiteY88" fmla="*/ 1238182 h 1357700"/>
              <a:gd name="connsiteX89" fmla="*/ 4747555 w 10678681"/>
              <a:gd name="connsiteY89" fmla="*/ 1252768 h 1357700"/>
              <a:gd name="connsiteX90" fmla="*/ 4679644 w 10678681"/>
              <a:gd name="connsiteY90" fmla="*/ 1276603 h 1357700"/>
              <a:gd name="connsiteX91" fmla="*/ 4632222 w 10678681"/>
              <a:gd name="connsiteY91" fmla="*/ 1318360 h 1357700"/>
              <a:gd name="connsiteX92" fmla="*/ 4617358 w 10678681"/>
              <a:gd name="connsiteY92" fmla="*/ 1327690 h 1357700"/>
              <a:gd name="connsiteX93" fmla="*/ 4589102 w 10678681"/>
              <a:gd name="connsiteY93" fmla="*/ 1321223 h 1357700"/>
              <a:gd name="connsiteX94" fmla="*/ 4578184 w 10678681"/>
              <a:gd name="connsiteY94" fmla="*/ 1326745 h 1357700"/>
              <a:gd name="connsiteX95" fmla="*/ 4574270 w 10678681"/>
              <a:gd name="connsiteY95" fmla="*/ 1325878 h 1357700"/>
              <a:gd name="connsiteX96" fmla="*/ 4564919 w 10678681"/>
              <a:gd name="connsiteY96" fmla="*/ 1325507 h 1357700"/>
              <a:gd name="connsiteX97" fmla="*/ 4566586 w 10678681"/>
              <a:gd name="connsiteY97" fmla="*/ 1316963 h 1357700"/>
              <a:gd name="connsiteX98" fmla="*/ 4556303 w 10678681"/>
              <a:gd name="connsiteY98" fmla="*/ 1300262 h 1357700"/>
              <a:gd name="connsiteX99" fmla="*/ 4502358 w 10678681"/>
              <a:gd name="connsiteY99" fmla="*/ 1302558 h 1357700"/>
              <a:gd name="connsiteX100" fmla="*/ 4498919 w 10678681"/>
              <a:gd name="connsiteY100" fmla="*/ 1312115 h 1357700"/>
              <a:gd name="connsiteX101" fmla="*/ 4492075 w 10678681"/>
              <a:gd name="connsiteY101" fmla="*/ 1313357 h 1357700"/>
              <a:gd name="connsiteX102" fmla="*/ 4487466 w 10678681"/>
              <a:gd name="connsiteY102" fmla="*/ 1304102 h 1357700"/>
              <a:gd name="connsiteX103" fmla="*/ 4398292 w 10678681"/>
              <a:gd name="connsiteY103" fmla="*/ 1278410 h 1357700"/>
              <a:gd name="connsiteX104" fmla="*/ 4278026 w 10678681"/>
              <a:gd name="connsiteY104" fmla="*/ 1259803 h 1357700"/>
              <a:gd name="connsiteX105" fmla="*/ 4188995 w 10678681"/>
              <a:gd name="connsiteY105" fmla="*/ 1296718 h 1357700"/>
              <a:gd name="connsiteX106" fmla="*/ 4181483 w 10678681"/>
              <a:gd name="connsiteY106" fmla="*/ 1287686 h 1357700"/>
              <a:gd name="connsiteX107" fmla="*/ 4120739 w 10678681"/>
              <a:gd name="connsiteY107" fmla="*/ 1288549 h 1357700"/>
              <a:gd name="connsiteX108" fmla="*/ 3906561 w 10678681"/>
              <a:gd name="connsiteY108" fmla="*/ 1352435 h 1357700"/>
              <a:gd name="connsiteX109" fmla="*/ 3787890 w 10678681"/>
              <a:gd name="connsiteY109" fmla="*/ 1352442 h 1357700"/>
              <a:gd name="connsiteX110" fmla="*/ 3745993 w 10678681"/>
              <a:gd name="connsiteY110" fmla="*/ 1342630 h 1357700"/>
              <a:gd name="connsiteX111" fmla="*/ 3675785 w 10678681"/>
              <a:gd name="connsiteY111" fmla="*/ 1326802 h 1357700"/>
              <a:gd name="connsiteX112" fmla="*/ 3623856 w 10678681"/>
              <a:gd name="connsiteY112" fmla="*/ 1290804 h 1357700"/>
              <a:gd name="connsiteX113" fmla="*/ 3564933 w 10678681"/>
              <a:gd name="connsiteY113" fmla="*/ 1287147 h 1357700"/>
              <a:gd name="connsiteX114" fmla="*/ 3550537 w 10678681"/>
              <a:gd name="connsiteY114" fmla="*/ 1317552 h 1357700"/>
              <a:gd name="connsiteX115" fmla="*/ 3487736 w 10678681"/>
              <a:gd name="connsiteY115" fmla="*/ 1303493 h 1357700"/>
              <a:gd name="connsiteX116" fmla="*/ 3392548 w 10678681"/>
              <a:gd name="connsiteY116" fmla="*/ 1278741 h 1357700"/>
              <a:gd name="connsiteX117" fmla="*/ 3337466 w 10678681"/>
              <a:gd name="connsiteY117" fmla="*/ 1272537 h 1357700"/>
              <a:gd name="connsiteX118" fmla="*/ 3187206 w 10678681"/>
              <a:gd name="connsiteY118" fmla="*/ 1246821 h 1357700"/>
              <a:gd name="connsiteX119" fmla="*/ 3036856 w 10678681"/>
              <a:gd name="connsiteY119" fmla="*/ 1214383 h 1357700"/>
              <a:gd name="connsiteX120" fmla="*/ 2948654 w 10678681"/>
              <a:gd name="connsiteY120" fmla="*/ 1157455 h 1357700"/>
              <a:gd name="connsiteX121" fmla="*/ 2824973 w 10678681"/>
              <a:gd name="connsiteY121" fmla="*/ 1134864 h 1357700"/>
              <a:gd name="connsiteX122" fmla="*/ 2804398 w 10678681"/>
              <a:gd name="connsiteY122" fmla="*/ 1125556 h 1357700"/>
              <a:gd name="connsiteX123" fmla="*/ 2775396 w 10678681"/>
              <a:gd name="connsiteY123" fmla="*/ 1130148 h 1357700"/>
              <a:gd name="connsiteX124" fmla="*/ 2659096 w 10678681"/>
              <a:gd name="connsiteY124" fmla="*/ 1150294 h 1357700"/>
              <a:gd name="connsiteX125" fmla="*/ 2567088 w 10678681"/>
              <a:gd name="connsiteY125" fmla="*/ 1181781 h 1357700"/>
              <a:gd name="connsiteX126" fmla="*/ 2454501 w 10678681"/>
              <a:gd name="connsiteY126" fmla="*/ 1155455 h 1357700"/>
              <a:gd name="connsiteX127" fmla="*/ 2385161 w 10678681"/>
              <a:gd name="connsiteY127" fmla="*/ 1161312 h 1357700"/>
              <a:gd name="connsiteX128" fmla="*/ 2270528 w 10678681"/>
              <a:gd name="connsiteY128" fmla="*/ 1204338 h 1357700"/>
              <a:gd name="connsiteX129" fmla="*/ 2121820 w 10678681"/>
              <a:gd name="connsiteY129" fmla="*/ 1187078 h 1357700"/>
              <a:gd name="connsiteX130" fmla="*/ 2092716 w 10678681"/>
              <a:gd name="connsiteY130" fmla="*/ 1139224 h 1357700"/>
              <a:gd name="connsiteX131" fmla="*/ 2052449 w 10678681"/>
              <a:gd name="connsiteY131" fmla="*/ 1109687 h 1357700"/>
              <a:gd name="connsiteX132" fmla="*/ 2032607 w 10678681"/>
              <a:gd name="connsiteY132" fmla="*/ 1175477 h 1357700"/>
              <a:gd name="connsiteX133" fmla="*/ 1901837 w 10678681"/>
              <a:gd name="connsiteY133" fmla="*/ 1221762 h 1357700"/>
              <a:gd name="connsiteX134" fmla="*/ 1836762 w 10678681"/>
              <a:gd name="connsiteY134" fmla="*/ 1237387 h 1357700"/>
              <a:gd name="connsiteX135" fmla="*/ 1735877 w 10678681"/>
              <a:gd name="connsiteY135" fmla="*/ 1246527 h 1357700"/>
              <a:gd name="connsiteX136" fmla="*/ 1705069 w 10678681"/>
              <a:gd name="connsiteY136" fmla="*/ 1251989 h 1357700"/>
              <a:gd name="connsiteX137" fmla="*/ 1397689 w 10678681"/>
              <a:gd name="connsiteY137" fmla="*/ 1336144 h 1357700"/>
              <a:gd name="connsiteX138" fmla="*/ 1220734 w 10678681"/>
              <a:gd name="connsiteY138" fmla="*/ 1257811 h 1357700"/>
              <a:gd name="connsiteX139" fmla="*/ 1021737 w 10678681"/>
              <a:gd name="connsiteY139" fmla="*/ 1238739 h 1357700"/>
              <a:gd name="connsiteX140" fmla="*/ 959820 w 10678681"/>
              <a:gd name="connsiteY140" fmla="*/ 1275863 h 1357700"/>
              <a:gd name="connsiteX141" fmla="*/ 929137 w 10678681"/>
              <a:gd name="connsiteY141" fmla="*/ 1273957 h 1357700"/>
              <a:gd name="connsiteX142" fmla="*/ 878849 w 10678681"/>
              <a:gd name="connsiteY142" fmla="*/ 1266740 h 1357700"/>
              <a:gd name="connsiteX143" fmla="*/ 800667 w 10678681"/>
              <a:gd name="connsiteY143" fmla="*/ 1282041 h 1357700"/>
              <a:gd name="connsiteX144" fmla="*/ 644906 w 10678681"/>
              <a:gd name="connsiteY144" fmla="*/ 1273685 h 1357700"/>
              <a:gd name="connsiteX145" fmla="*/ 379869 w 10678681"/>
              <a:gd name="connsiteY145" fmla="*/ 1339165 h 1357700"/>
              <a:gd name="connsiteX146" fmla="*/ 137696 w 10678681"/>
              <a:gd name="connsiteY146" fmla="*/ 1319217 h 1357700"/>
              <a:gd name="connsiteX147" fmla="*/ 54250 w 10678681"/>
              <a:gd name="connsiteY147" fmla="*/ 1315838 h 1357700"/>
              <a:gd name="connsiteX148" fmla="*/ 28042 w 10678681"/>
              <a:gd name="connsiteY148" fmla="*/ 1297822 h 1357700"/>
              <a:gd name="connsiteX149" fmla="*/ 0 w 10678681"/>
              <a:gd name="connsiteY149" fmla="*/ 1294612 h 1357700"/>
              <a:gd name="connsiteX150" fmla="*/ 0 w 10678681"/>
              <a:gd name="connsiteY150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437450 w 10678681"/>
              <a:gd name="connsiteY67" fmla="*/ 1101075 h 1357700"/>
              <a:gd name="connsiteX68" fmla="*/ 6327795 w 10678681"/>
              <a:gd name="connsiteY68" fmla="*/ 1088142 h 1357700"/>
              <a:gd name="connsiteX69" fmla="*/ 6074811 w 10678681"/>
              <a:gd name="connsiteY69" fmla="*/ 1092701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28273 w 10678681"/>
              <a:gd name="connsiteY77" fmla="*/ 1152456 h 1357700"/>
              <a:gd name="connsiteX78" fmla="*/ 5667391 w 10678681"/>
              <a:gd name="connsiteY78" fmla="*/ 1161093 h 1357700"/>
              <a:gd name="connsiteX79" fmla="*/ 5572219 w 10678681"/>
              <a:gd name="connsiteY79" fmla="*/ 1173708 h 1357700"/>
              <a:gd name="connsiteX80" fmla="*/ 5537768 w 10678681"/>
              <a:gd name="connsiteY80" fmla="*/ 1190202 h 1357700"/>
              <a:gd name="connsiteX81" fmla="*/ 5488513 w 10678681"/>
              <a:gd name="connsiteY81" fmla="*/ 1205367 h 1357700"/>
              <a:gd name="connsiteX82" fmla="*/ 5402905 w 10678681"/>
              <a:gd name="connsiteY82" fmla="*/ 1241191 h 1357700"/>
              <a:gd name="connsiteX83" fmla="*/ 5285593 w 10678681"/>
              <a:gd name="connsiteY83" fmla="*/ 1273569 h 1357700"/>
              <a:gd name="connsiteX84" fmla="*/ 5192893 w 10678681"/>
              <a:gd name="connsiteY84" fmla="*/ 1247188 h 1357700"/>
              <a:gd name="connsiteX85" fmla="*/ 5186475 w 10678681"/>
              <a:gd name="connsiteY85" fmla="*/ 1257028 h 1357700"/>
              <a:gd name="connsiteX86" fmla="*/ 5126038 w 10678681"/>
              <a:gd name="connsiteY86" fmla="*/ 1263189 h 1357700"/>
              <a:gd name="connsiteX87" fmla="*/ 4905913 w 10678681"/>
              <a:gd name="connsiteY87" fmla="*/ 1224477 h 1357700"/>
              <a:gd name="connsiteX88" fmla="*/ 4788036 w 10678681"/>
              <a:gd name="connsiteY88" fmla="*/ 1238182 h 1357700"/>
              <a:gd name="connsiteX89" fmla="*/ 4747555 w 10678681"/>
              <a:gd name="connsiteY89" fmla="*/ 1252768 h 1357700"/>
              <a:gd name="connsiteX90" fmla="*/ 4679644 w 10678681"/>
              <a:gd name="connsiteY90" fmla="*/ 1276603 h 1357700"/>
              <a:gd name="connsiteX91" fmla="*/ 4632222 w 10678681"/>
              <a:gd name="connsiteY91" fmla="*/ 1318360 h 1357700"/>
              <a:gd name="connsiteX92" fmla="*/ 4617358 w 10678681"/>
              <a:gd name="connsiteY92" fmla="*/ 1327690 h 1357700"/>
              <a:gd name="connsiteX93" fmla="*/ 4589102 w 10678681"/>
              <a:gd name="connsiteY93" fmla="*/ 1321223 h 1357700"/>
              <a:gd name="connsiteX94" fmla="*/ 4578184 w 10678681"/>
              <a:gd name="connsiteY94" fmla="*/ 1326745 h 1357700"/>
              <a:gd name="connsiteX95" fmla="*/ 4574270 w 10678681"/>
              <a:gd name="connsiteY95" fmla="*/ 1325878 h 1357700"/>
              <a:gd name="connsiteX96" fmla="*/ 4564919 w 10678681"/>
              <a:gd name="connsiteY96" fmla="*/ 1325507 h 1357700"/>
              <a:gd name="connsiteX97" fmla="*/ 4566586 w 10678681"/>
              <a:gd name="connsiteY97" fmla="*/ 1316963 h 1357700"/>
              <a:gd name="connsiteX98" fmla="*/ 4556303 w 10678681"/>
              <a:gd name="connsiteY98" fmla="*/ 1300262 h 1357700"/>
              <a:gd name="connsiteX99" fmla="*/ 4502358 w 10678681"/>
              <a:gd name="connsiteY99" fmla="*/ 1302558 h 1357700"/>
              <a:gd name="connsiteX100" fmla="*/ 4498919 w 10678681"/>
              <a:gd name="connsiteY100" fmla="*/ 1312115 h 1357700"/>
              <a:gd name="connsiteX101" fmla="*/ 4492075 w 10678681"/>
              <a:gd name="connsiteY101" fmla="*/ 1313357 h 1357700"/>
              <a:gd name="connsiteX102" fmla="*/ 4487466 w 10678681"/>
              <a:gd name="connsiteY102" fmla="*/ 1304102 h 1357700"/>
              <a:gd name="connsiteX103" fmla="*/ 4398292 w 10678681"/>
              <a:gd name="connsiteY103" fmla="*/ 1278410 h 1357700"/>
              <a:gd name="connsiteX104" fmla="*/ 4278026 w 10678681"/>
              <a:gd name="connsiteY104" fmla="*/ 1259803 h 1357700"/>
              <a:gd name="connsiteX105" fmla="*/ 4188995 w 10678681"/>
              <a:gd name="connsiteY105" fmla="*/ 1296718 h 1357700"/>
              <a:gd name="connsiteX106" fmla="*/ 4181483 w 10678681"/>
              <a:gd name="connsiteY106" fmla="*/ 1287686 h 1357700"/>
              <a:gd name="connsiteX107" fmla="*/ 4120739 w 10678681"/>
              <a:gd name="connsiteY107" fmla="*/ 1288549 h 1357700"/>
              <a:gd name="connsiteX108" fmla="*/ 3906561 w 10678681"/>
              <a:gd name="connsiteY108" fmla="*/ 1352435 h 1357700"/>
              <a:gd name="connsiteX109" fmla="*/ 3787890 w 10678681"/>
              <a:gd name="connsiteY109" fmla="*/ 1352442 h 1357700"/>
              <a:gd name="connsiteX110" fmla="*/ 3745993 w 10678681"/>
              <a:gd name="connsiteY110" fmla="*/ 1342630 h 1357700"/>
              <a:gd name="connsiteX111" fmla="*/ 3675785 w 10678681"/>
              <a:gd name="connsiteY111" fmla="*/ 1326802 h 1357700"/>
              <a:gd name="connsiteX112" fmla="*/ 3623856 w 10678681"/>
              <a:gd name="connsiteY112" fmla="*/ 1290804 h 1357700"/>
              <a:gd name="connsiteX113" fmla="*/ 3564933 w 10678681"/>
              <a:gd name="connsiteY113" fmla="*/ 1287147 h 1357700"/>
              <a:gd name="connsiteX114" fmla="*/ 3550537 w 10678681"/>
              <a:gd name="connsiteY114" fmla="*/ 1317552 h 1357700"/>
              <a:gd name="connsiteX115" fmla="*/ 3487736 w 10678681"/>
              <a:gd name="connsiteY115" fmla="*/ 1303493 h 1357700"/>
              <a:gd name="connsiteX116" fmla="*/ 3392548 w 10678681"/>
              <a:gd name="connsiteY116" fmla="*/ 1278741 h 1357700"/>
              <a:gd name="connsiteX117" fmla="*/ 3337466 w 10678681"/>
              <a:gd name="connsiteY117" fmla="*/ 1272537 h 1357700"/>
              <a:gd name="connsiteX118" fmla="*/ 3187206 w 10678681"/>
              <a:gd name="connsiteY118" fmla="*/ 1246821 h 1357700"/>
              <a:gd name="connsiteX119" fmla="*/ 3036856 w 10678681"/>
              <a:gd name="connsiteY119" fmla="*/ 1214383 h 1357700"/>
              <a:gd name="connsiteX120" fmla="*/ 2948654 w 10678681"/>
              <a:gd name="connsiteY120" fmla="*/ 1157455 h 1357700"/>
              <a:gd name="connsiteX121" fmla="*/ 2824973 w 10678681"/>
              <a:gd name="connsiteY121" fmla="*/ 1134864 h 1357700"/>
              <a:gd name="connsiteX122" fmla="*/ 2804398 w 10678681"/>
              <a:gd name="connsiteY122" fmla="*/ 1125556 h 1357700"/>
              <a:gd name="connsiteX123" fmla="*/ 2775396 w 10678681"/>
              <a:gd name="connsiteY123" fmla="*/ 1130148 h 1357700"/>
              <a:gd name="connsiteX124" fmla="*/ 2659096 w 10678681"/>
              <a:gd name="connsiteY124" fmla="*/ 1150294 h 1357700"/>
              <a:gd name="connsiteX125" fmla="*/ 2567088 w 10678681"/>
              <a:gd name="connsiteY125" fmla="*/ 1181781 h 1357700"/>
              <a:gd name="connsiteX126" fmla="*/ 2454501 w 10678681"/>
              <a:gd name="connsiteY126" fmla="*/ 1155455 h 1357700"/>
              <a:gd name="connsiteX127" fmla="*/ 2385161 w 10678681"/>
              <a:gd name="connsiteY127" fmla="*/ 1161312 h 1357700"/>
              <a:gd name="connsiteX128" fmla="*/ 2270528 w 10678681"/>
              <a:gd name="connsiteY128" fmla="*/ 1204338 h 1357700"/>
              <a:gd name="connsiteX129" fmla="*/ 2121820 w 10678681"/>
              <a:gd name="connsiteY129" fmla="*/ 1187078 h 1357700"/>
              <a:gd name="connsiteX130" fmla="*/ 2092716 w 10678681"/>
              <a:gd name="connsiteY130" fmla="*/ 1139224 h 1357700"/>
              <a:gd name="connsiteX131" fmla="*/ 2052449 w 10678681"/>
              <a:gd name="connsiteY131" fmla="*/ 1109687 h 1357700"/>
              <a:gd name="connsiteX132" fmla="*/ 2032607 w 10678681"/>
              <a:gd name="connsiteY132" fmla="*/ 1175477 h 1357700"/>
              <a:gd name="connsiteX133" fmla="*/ 1901837 w 10678681"/>
              <a:gd name="connsiteY133" fmla="*/ 1221762 h 1357700"/>
              <a:gd name="connsiteX134" fmla="*/ 1836762 w 10678681"/>
              <a:gd name="connsiteY134" fmla="*/ 1237387 h 1357700"/>
              <a:gd name="connsiteX135" fmla="*/ 1735877 w 10678681"/>
              <a:gd name="connsiteY135" fmla="*/ 1246527 h 1357700"/>
              <a:gd name="connsiteX136" fmla="*/ 1705069 w 10678681"/>
              <a:gd name="connsiteY136" fmla="*/ 1251989 h 1357700"/>
              <a:gd name="connsiteX137" fmla="*/ 1397689 w 10678681"/>
              <a:gd name="connsiteY137" fmla="*/ 1336144 h 1357700"/>
              <a:gd name="connsiteX138" fmla="*/ 1220734 w 10678681"/>
              <a:gd name="connsiteY138" fmla="*/ 1257811 h 1357700"/>
              <a:gd name="connsiteX139" fmla="*/ 1021737 w 10678681"/>
              <a:gd name="connsiteY139" fmla="*/ 1238739 h 1357700"/>
              <a:gd name="connsiteX140" fmla="*/ 959820 w 10678681"/>
              <a:gd name="connsiteY140" fmla="*/ 1275863 h 1357700"/>
              <a:gd name="connsiteX141" fmla="*/ 929137 w 10678681"/>
              <a:gd name="connsiteY141" fmla="*/ 1273957 h 1357700"/>
              <a:gd name="connsiteX142" fmla="*/ 878849 w 10678681"/>
              <a:gd name="connsiteY142" fmla="*/ 1266740 h 1357700"/>
              <a:gd name="connsiteX143" fmla="*/ 800667 w 10678681"/>
              <a:gd name="connsiteY143" fmla="*/ 1282041 h 1357700"/>
              <a:gd name="connsiteX144" fmla="*/ 644906 w 10678681"/>
              <a:gd name="connsiteY144" fmla="*/ 1273685 h 1357700"/>
              <a:gd name="connsiteX145" fmla="*/ 379869 w 10678681"/>
              <a:gd name="connsiteY145" fmla="*/ 1339165 h 1357700"/>
              <a:gd name="connsiteX146" fmla="*/ 137696 w 10678681"/>
              <a:gd name="connsiteY146" fmla="*/ 1319217 h 1357700"/>
              <a:gd name="connsiteX147" fmla="*/ 54250 w 10678681"/>
              <a:gd name="connsiteY147" fmla="*/ 1315838 h 1357700"/>
              <a:gd name="connsiteX148" fmla="*/ 28042 w 10678681"/>
              <a:gd name="connsiteY148" fmla="*/ 1297822 h 1357700"/>
              <a:gd name="connsiteX149" fmla="*/ 0 w 10678681"/>
              <a:gd name="connsiteY149" fmla="*/ 1294612 h 1357700"/>
              <a:gd name="connsiteX150" fmla="*/ 0 w 10678681"/>
              <a:gd name="connsiteY150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437450 w 10678681"/>
              <a:gd name="connsiteY67" fmla="*/ 1101075 h 1357700"/>
              <a:gd name="connsiteX68" fmla="*/ 6327795 w 10678681"/>
              <a:gd name="connsiteY68" fmla="*/ 1088142 h 1357700"/>
              <a:gd name="connsiteX69" fmla="*/ 6136549 w 10678681"/>
              <a:gd name="connsiteY69" fmla="*/ 1100268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28273 w 10678681"/>
              <a:gd name="connsiteY77" fmla="*/ 1152456 h 1357700"/>
              <a:gd name="connsiteX78" fmla="*/ 5667391 w 10678681"/>
              <a:gd name="connsiteY78" fmla="*/ 1161093 h 1357700"/>
              <a:gd name="connsiteX79" fmla="*/ 5572219 w 10678681"/>
              <a:gd name="connsiteY79" fmla="*/ 1173708 h 1357700"/>
              <a:gd name="connsiteX80" fmla="*/ 5537768 w 10678681"/>
              <a:gd name="connsiteY80" fmla="*/ 1190202 h 1357700"/>
              <a:gd name="connsiteX81" fmla="*/ 5488513 w 10678681"/>
              <a:gd name="connsiteY81" fmla="*/ 1205367 h 1357700"/>
              <a:gd name="connsiteX82" fmla="*/ 5402905 w 10678681"/>
              <a:gd name="connsiteY82" fmla="*/ 1241191 h 1357700"/>
              <a:gd name="connsiteX83" fmla="*/ 5285593 w 10678681"/>
              <a:gd name="connsiteY83" fmla="*/ 1273569 h 1357700"/>
              <a:gd name="connsiteX84" fmla="*/ 5192893 w 10678681"/>
              <a:gd name="connsiteY84" fmla="*/ 1247188 h 1357700"/>
              <a:gd name="connsiteX85" fmla="*/ 5186475 w 10678681"/>
              <a:gd name="connsiteY85" fmla="*/ 1257028 h 1357700"/>
              <a:gd name="connsiteX86" fmla="*/ 5126038 w 10678681"/>
              <a:gd name="connsiteY86" fmla="*/ 1263189 h 1357700"/>
              <a:gd name="connsiteX87" fmla="*/ 4905913 w 10678681"/>
              <a:gd name="connsiteY87" fmla="*/ 1224477 h 1357700"/>
              <a:gd name="connsiteX88" fmla="*/ 4788036 w 10678681"/>
              <a:gd name="connsiteY88" fmla="*/ 1238182 h 1357700"/>
              <a:gd name="connsiteX89" fmla="*/ 4747555 w 10678681"/>
              <a:gd name="connsiteY89" fmla="*/ 1252768 h 1357700"/>
              <a:gd name="connsiteX90" fmla="*/ 4679644 w 10678681"/>
              <a:gd name="connsiteY90" fmla="*/ 1276603 h 1357700"/>
              <a:gd name="connsiteX91" fmla="*/ 4632222 w 10678681"/>
              <a:gd name="connsiteY91" fmla="*/ 1318360 h 1357700"/>
              <a:gd name="connsiteX92" fmla="*/ 4617358 w 10678681"/>
              <a:gd name="connsiteY92" fmla="*/ 1327690 h 1357700"/>
              <a:gd name="connsiteX93" fmla="*/ 4589102 w 10678681"/>
              <a:gd name="connsiteY93" fmla="*/ 1321223 h 1357700"/>
              <a:gd name="connsiteX94" fmla="*/ 4578184 w 10678681"/>
              <a:gd name="connsiteY94" fmla="*/ 1326745 h 1357700"/>
              <a:gd name="connsiteX95" fmla="*/ 4574270 w 10678681"/>
              <a:gd name="connsiteY95" fmla="*/ 1325878 h 1357700"/>
              <a:gd name="connsiteX96" fmla="*/ 4564919 w 10678681"/>
              <a:gd name="connsiteY96" fmla="*/ 1325507 h 1357700"/>
              <a:gd name="connsiteX97" fmla="*/ 4566586 w 10678681"/>
              <a:gd name="connsiteY97" fmla="*/ 1316963 h 1357700"/>
              <a:gd name="connsiteX98" fmla="*/ 4556303 w 10678681"/>
              <a:gd name="connsiteY98" fmla="*/ 1300262 h 1357700"/>
              <a:gd name="connsiteX99" fmla="*/ 4502358 w 10678681"/>
              <a:gd name="connsiteY99" fmla="*/ 1302558 h 1357700"/>
              <a:gd name="connsiteX100" fmla="*/ 4498919 w 10678681"/>
              <a:gd name="connsiteY100" fmla="*/ 1312115 h 1357700"/>
              <a:gd name="connsiteX101" fmla="*/ 4492075 w 10678681"/>
              <a:gd name="connsiteY101" fmla="*/ 1313357 h 1357700"/>
              <a:gd name="connsiteX102" fmla="*/ 4487466 w 10678681"/>
              <a:gd name="connsiteY102" fmla="*/ 1304102 h 1357700"/>
              <a:gd name="connsiteX103" fmla="*/ 4398292 w 10678681"/>
              <a:gd name="connsiteY103" fmla="*/ 1278410 h 1357700"/>
              <a:gd name="connsiteX104" fmla="*/ 4278026 w 10678681"/>
              <a:gd name="connsiteY104" fmla="*/ 1259803 h 1357700"/>
              <a:gd name="connsiteX105" fmla="*/ 4188995 w 10678681"/>
              <a:gd name="connsiteY105" fmla="*/ 1296718 h 1357700"/>
              <a:gd name="connsiteX106" fmla="*/ 4181483 w 10678681"/>
              <a:gd name="connsiteY106" fmla="*/ 1287686 h 1357700"/>
              <a:gd name="connsiteX107" fmla="*/ 4120739 w 10678681"/>
              <a:gd name="connsiteY107" fmla="*/ 1288549 h 1357700"/>
              <a:gd name="connsiteX108" fmla="*/ 3906561 w 10678681"/>
              <a:gd name="connsiteY108" fmla="*/ 1352435 h 1357700"/>
              <a:gd name="connsiteX109" fmla="*/ 3787890 w 10678681"/>
              <a:gd name="connsiteY109" fmla="*/ 1352442 h 1357700"/>
              <a:gd name="connsiteX110" fmla="*/ 3745993 w 10678681"/>
              <a:gd name="connsiteY110" fmla="*/ 1342630 h 1357700"/>
              <a:gd name="connsiteX111" fmla="*/ 3675785 w 10678681"/>
              <a:gd name="connsiteY111" fmla="*/ 1326802 h 1357700"/>
              <a:gd name="connsiteX112" fmla="*/ 3623856 w 10678681"/>
              <a:gd name="connsiteY112" fmla="*/ 1290804 h 1357700"/>
              <a:gd name="connsiteX113" fmla="*/ 3564933 w 10678681"/>
              <a:gd name="connsiteY113" fmla="*/ 1287147 h 1357700"/>
              <a:gd name="connsiteX114" fmla="*/ 3550537 w 10678681"/>
              <a:gd name="connsiteY114" fmla="*/ 1317552 h 1357700"/>
              <a:gd name="connsiteX115" fmla="*/ 3487736 w 10678681"/>
              <a:gd name="connsiteY115" fmla="*/ 1303493 h 1357700"/>
              <a:gd name="connsiteX116" fmla="*/ 3392548 w 10678681"/>
              <a:gd name="connsiteY116" fmla="*/ 1278741 h 1357700"/>
              <a:gd name="connsiteX117" fmla="*/ 3337466 w 10678681"/>
              <a:gd name="connsiteY117" fmla="*/ 1272537 h 1357700"/>
              <a:gd name="connsiteX118" fmla="*/ 3187206 w 10678681"/>
              <a:gd name="connsiteY118" fmla="*/ 1246821 h 1357700"/>
              <a:gd name="connsiteX119" fmla="*/ 3036856 w 10678681"/>
              <a:gd name="connsiteY119" fmla="*/ 1214383 h 1357700"/>
              <a:gd name="connsiteX120" fmla="*/ 2948654 w 10678681"/>
              <a:gd name="connsiteY120" fmla="*/ 1157455 h 1357700"/>
              <a:gd name="connsiteX121" fmla="*/ 2824973 w 10678681"/>
              <a:gd name="connsiteY121" fmla="*/ 1134864 h 1357700"/>
              <a:gd name="connsiteX122" fmla="*/ 2804398 w 10678681"/>
              <a:gd name="connsiteY122" fmla="*/ 1125556 h 1357700"/>
              <a:gd name="connsiteX123" fmla="*/ 2775396 w 10678681"/>
              <a:gd name="connsiteY123" fmla="*/ 1130148 h 1357700"/>
              <a:gd name="connsiteX124" fmla="*/ 2659096 w 10678681"/>
              <a:gd name="connsiteY124" fmla="*/ 1150294 h 1357700"/>
              <a:gd name="connsiteX125" fmla="*/ 2567088 w 10678681"/>
              <a:gd name="connsiteY125" fmla="*/ 1181781 h 1357700"/>
              <a:gd name="connsiteX126" fmla="*/ 2454501 w 10678681"/>
              <a:gd name="connsiteY126" fmla="*/ 1155455 h 1357700"/>
              <a:gd name="connsiteX127" fmla="*/ 2385161 w 10678681"/>
              <a:gd name="connsiteY127" fmla="*/ 1161312 h 1357700"/>
              <a:gd name="connsiteX128" fmla="*/ 2270528 w 10678681"/>
              <a:gd name="connsiteY128" fmla="*/ 1204338 h 1357700"/>
              <a:gd name="connsiteX129" fmla="*/ 2121820 w 10678681"/>
              <a:gd name="connsiteY129" fmla="*/ 1187078 h 1357700"/>
              <a:gd name="connsiteX130" fmla="*/ 2092716 w 10678681"/>
              <a:gd name="connsiteY130" fmla="*/ 1139224 h 1357700"/>
              <a:gd name="connsiteX131" fmla="*/ 2052449 w 10678681"/>
              <a:gd name="connsiteY131" fmla="*/ 1109687 h 1357700"/>
              <a:gd name="connsiteX132" fmla="*/ 2032607 w 10678681"/>
              <a:gd name="connsiteY132" fmla="*/ 1175477 h 1357700"/>
              <a:gd name="connsiteX133" fmla="*/ 1901837 w 10678681"/>
              <a:gd name="connsiteY133" fmla="*/ 1221762 h 1357700"/>
              <a:gd name="connsiteX134" fmla="*/ 1836762 w 10678681"/>
              <a:gd name="connsiteY134" fmla="*/ 1237387 h 1357700"/>
              <a:gd name="connsiteX135" fmla="*/ 1735877 w 10678681"/>
              <a:gd name="connsiteY135" fmla="*/ 1246527 h 1357700"/>
              <a:gd name="connsiteX136" fmla="*/ 1705069 w 10678681"/>
              <a:gd name="connsiteY136" fmla="*/ 1251989 h 1357700"/>
              <a:gd name="connsiteX137" fmla="*/ 1397689 w 10678681"/>
              <a:gd name="connsiteY137" fmla="*/ 1336144 h 1357700"/>
              <a:gd name="connsiteX138" fmla="*/ 1220734 w 10678681"/>
              <a:gd name="connsiteY138" fmla="*/ 1257811 h 1357700"/>
              <a:gd name="connsiteX139" fmla="*/ 1021737 w 10678681"/>
              <a:gd name="connsiteY139" fmla="*/ 1238739 h 1357700"/>
              <a:gd name="connsiteX140" fmla="*/ 959820 w 10678681"/>
              <a:gd name="connsiteY140" fmla="*/ 1275863 h 1357700"/>
              <a:gd name="connsiteX141" fmla="*/ 929137 w 10678681"/>
              <a:gd name="connsiteY141" fmla="*/ 1273957 h 1357700"/>
              <a:gd name="connsiteX142" fmla="*/ 878849 w 10678681"/>
              <a:gd name="connsiteY142" fmla="*/ 1266740 h 1357700"/>
              <a:gd name="connsiteX143" fmla="*/ 800667 w 10678681"/>
              <a:gd name="connsiteY143" fmla="*/ 1282041 h 1357700"/>
              <a:gd name="connsiteX144" fmla="*/ 644906 w 10678681"/>
              <a:gd name="connsiteY144" fmla="*/ 1273685 h 1357700"/>
              <a:gd name="connsiteX145" fmla="*/ 379869 w 10678681"/>
              <a:gd name="connsiteY145" fmla="*/ 1339165 h 1357700"/>
              <a:gd name="connsiteX146" fmla="*/ 137696 w 10678681"/>
              <a:gd name="connsiteY146" fmla="*/ 1319217 h 1357700"/>
              <a:gd name="connsiteX147" fmla="*/ 54250 w 10678681"/>
              <a:gd name="connsiteY147" fmla="*/ 1315838 h 1357700"/>
              <a:gd name="connsiteX148" fmla="*/ 28042 w 10678681"/>
              <a:gd name="connsiteY148" fmla="*/ 1297822 h 1357700"/>
              <a:gd name="connsiteX149" fmla="*/ 0 w 10678681"/>
              <a:gd name="connsiteY149" fmla="*/ 1294612 h 1357700"/>
              <a:gd name="connsiteX150" fmla="*/ 0 w 10678681"/>
              <a:gd name="connsiteY150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437450 w 10678681"/>
              <a:gd name="connsiteY67" fmla="*/ 1101075 h 1357700"/>
              <a:gd name="connsiteX68" fmla="*/ 6327795 w 10678681"/>
              <a:gd name="connsiteY68" fmla="*/ 1088142 h 1357700"/>
              <a:gd name="connsiteX69" fmla="*/ 6136549 w 10678681"/>
              <a:gd name="connsiteY69" fmla="*/ 1100268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05823 w 10678681"/>
              <a:gd name="connsiteY77" fmla="*/ 1152457 h 1357700"/>
              <a:gd name="connsiteX78" fmla="*/ 5667391 w 10678681"/>
              <a:gd name="connsiteY78" fmla="*/ 1161093 h 1357700"/>
              <a:gd name="connsiteX79" fmla="*/ 5572219 w 10678681"/>
              <a:gd name="connsiteY79" fmla="*/ 1173708 h 1357700"/>
              <a:gd name="connsiteX80" fmla="*/ 5537768 w 10678681"/>
              <a:gd name="connsiteY80" fmla="*/ 1190202 h 1357700"/>
              <a:gd name="connsiteX81" fmla="*/ 5488513 w 10678681"/>
              <a:gd name="connsiteY81" fmla="*/ 1205367 h 1357700"/>
              <a:gd name="connsiteX82" fmla="*/ 5402905 w 10678681"/>
              <a:gd name="connsiteY82" fmla="*/ 1241191 h 1357700"/>
              <a:gd name="connsiteX83" fmla="*/ 5285593 w 10678681"/>
              <a:gd name="connsiteY83" fmla="*/ 1273569 h 1357700"/>
              <a:gd name="connsiteX84" fmla="*/ 5192893 w 10678681"/>
              <a:gd name="connsiteY84" fmla="*/ 1247188 h 1357700"/>
              <a:gd name="connsiteX85" fmla="*/ 5186475 w 10678681"/>
              <a:gd name="connsiteY85" fmla="*/ 1257028 h 1357700"/>
              <a:gd name="connsiteX86" fmla="*/ 5126038 w 10678681"/>
              <a:gd name="connsiteY86" fmla="*/ 1263189 h 1357700"/>
              <a:gd name="connsiteX87" fmla="*/ 4905913 w 10678681"/>
              <a:gd name="connsiteY87" fmla="*/ 1224477 h 1357700"/>
              <a:gd name="connsiteX88" fmla="*/ 4788036 w 10678681"/>
              <a:gd name="connsiteY88" fmla="*/ 1238182 h 1357700"/>
              <a:gd name="connsiteX89" fmla="*/ 4747555 w 10678681"/>
              <a:gd name="connsiteY89" fmla="*/ 1252768 h 1357700"/>
              <a:gd name="connsiteX90" fmla="*/ 4679644 w 10678681"/>
              <a:gd name="connsiteY90" fmla="*/ 1276603 h 1357700"/>
              <a:gd name="connsiteX91" fmla="*/ 4632222 w 10678681"/>
              <a:gd name="connsiteY91" fmla="*/ 1318360 h 1357700"/>
              <a:gd name="connsiteX92" fmla="*/ 4617358 w 10678681"/>
              <a:gd name="connsiteY92" fmla="*/ 1327690 h 1357700"/>
              <a:gd name="connsiteX93" fmla="*/ 4589102 w 10678681"/>
              <a:gd name="connsiteY93" fmla="*/ 1321223 h 1357700"/>
              <a:gd name="connsiteX94" fmla="*/ 4578184 w 10678681"/>
              <a:gd name="connsiteY94" fmla="*/ 1326745 h 1357700"/>
              <a:gd name="connsiteX95" fmla="*/ 4574270 w 10678681"/>
              <a:gd name="connsiteY95" fmla="*/ 1325878 h 1357700"/>
              <a:gd name="connsiteX96" fmla="*/ 4564919 w 10678681"/>
              <a:gd name="connsiteY96" fmla="*/ 1325507 h 1357700"/>
              <a:gd name="connsiteX97" fmla="*/ 4566586 w 10678681"/>
              <a:gd name="connsiteY97" fmla="*/ 1316963 h 1357700"/>
              <a:gd name="connsiteX98" fmla="*/ 4556303 w 10678681"/>
              <a:gd name="connsiteY98" fmla="*/ 1300262 h 1357700"/>
              <a:gd name="connsiteX99" fmla="*/ 4502358 w 10678681"/>
              <a:gd name="connsiteY99" fmla="*/ 1302558 h 1357700"/>
              <a:gd name="connsiteX100" fmla="*/ 4498919 w 10678681"/>
              <a:gd name="connsiteY100" fmla="*/ 1312115 h 1357700"/>
              <a:gd name="connsiteX101" fmla="*/ 4492075 w 10678681"/>
              <a:gd name="connsiteY101" fmla="*/ 1313357 h 1357700"/>
              <a:gd name="connsiteX102" fmla="*/ 4487466 w 10678681"/>
              <a:gd name="connsiteY102" fmla="*/ 1304102 h 1357700"/>
              <a:gd name="connsiteX103" fmla="*/ 4398292 w 10678681"/>
              <a:gd name="connsiteY103" fmla="*/ 1278410 h 1357700"/>
              <a:gd name="connsiteX104" fmla="*/ 4278026 w 10678681"/>
              <a:gd name="connsiteY104" fmla="*/ 1259803 h 1357700"/>
              <a:gd name="connsiteX105" fmla="*/ 4188995 w 10678681"/>
              <a:gd name="connsiteY105" fmla="*/ 1296718 h 1357700"/>
              <a:gd name="connsiteX106" fmla="*/ 4181483 w 10678681"/>
              <a:gd name="connsiteY106" fmla="*/ 1287686 h 1357700"/>
              <a:gd name="connsiteX107" fmla="*/ 4120739 w 10678681"/>
              <a:gd name="connsiteY107" fmla="*/ 1288549 h 1357700"/>
              <a:gd name="connsiteX108" fmla="*/ 3906561 w 10678681"/>
              <a:gd name="connsiteY108" fmla="*/ 1352435 h 1357700"/>
              <a:gd name="connsiteX109" fmla="*/ 3787890 w 10678681"/>
              <a:gd name="connsiteY109" fmla="*/ 1352442 h 1357700"/>
              <a:gd name="connsiteX110" fmla="*/ 3745993 w 10678681"/>
              <a:gd name="connsiteY110" fmla="*/ 1342630 h 1357700"/>
              <a:gd name="connsiteX111" fmla="*/ 3675785 w 10678681"/>
              <a:gd name="connsiteY111" fmla="*/ 1326802 h 1357700"/>
              <a:gd name="connsiteX112" fmla="*/ 3623856 w 10678681"/>
              <a:gd name="connsiteY112" fmla="*/ 1290804 h 1357700"/>
              <a:gd name="connsiteX113" fmla="*/ 3564933 w 10678681"/>
              <a:gd name="connsiteY113" fmla="*/ 1287147 h 1357700"/>
              <a:gd name="connsiteX114" fmla="*/ 3550537 w 10678681"/>
              <a:gd name="connsiteY114" fmla="*/ 1317552 h 1357700"/>
              <a:gd name="connsiteX115" fmla="*/ 3487736 w 10678681"/>
              <a:gd name="connsiteY115" fmla="*/ 1303493 h 1357700"/>
              <a:gd name="connsiteX116" fmla="*/ 3392548 w 10678681"/>
              <a:gd name="connsiteY116" fmla="*/ 1278741 h 1357700"/>
              <a:gd name="connsiteX117" fmla="*/ 3337466 w 10678681"/>
              <a:gd name="connsiteY117" fmla="*/ 1272537 h 1357700"/>
              <a:gd name="connsiteX118" fmla="*/ 3187206 w 10678681"/>
              <a:gd name="connsiteY118" fmla="*/ 1246821 h 1357700"/>
              <a:gd name="connsiteX119" fmla="*/ 3036856 w 10678681"/>
              <a:gd name="connsiteY119" fmla="*/ 1214383 h 1357700"/>
              <a:gd name="connsiteX120" fmla="*/ 2948654 w 10678681"/>
              <a:gd name="connsiteY120" fmla="*/ 1157455 h 1357700"/>
              <a:gd name="connsiteX121" fmla="*/ 2824973 w 10678681"/>
              <a:gd name="connsiteY121" fmla="*/ 1134864 h 1357700"/>
              <a:gd name="connsiteX122" fmla="*/ 2804398 w 10678681"/>
              <a:gd name="connsiteY122" fmla="*/ 1125556 h 1357700"/>
              <a:gd name="connsiteX123" fmla="*/ 2775396 w 10678681"/>
              <a:gd name="connsiteY123" fmla="*/ 1130148 h 1357700"/>
              <a:gd name="connsiteX124" fmla="*/ 2659096 w 10678681"/>
              <a:gd name="connsiteY124" fmla="*/ 1150294 h 1357700"/>
              <a:gd name="connsiteX125" fmla="*/ 2567088 w 10678681"/>
              <a:gd name="connsiteY125" fmla="*/ 1181781 h 1357700"/>
              <a:gd name="connsiteX126" fmla="*/ 2454501 w 10678681"/>
              <a:gd name="connsiteY126" fmla="*/ 1155455 h 1357700"/>
              <a:gd name="connsiteX127" fmla="*/ 2385161 w 10678681"/>
              <a:gd name="connsiteY127" fmla="*/ 1161312 h 1357700"/>
              <a:gd name="connsiteX128" fmla="*/ 2270528 w 10678681"/>
              <a:gd name="connsiteY128" fmla="*/ 1204338 h 1357700"/>
              <a:gd name="connsiteX129" fmla="*/ 2121820 w 10678681"/>
              <a:gd name="connsiteY129" fmla="*/ 1187078 h 1357700"/>
              <a:gd name="connsiteX130" fmla="*/ 2092716 w 10678681"/>
              <a:gd name="connsiteY130" fmla="*/ 1139224 h 1357700"/>
              <a:gd name="connsiteX131" fmla="*/ 2052449 w 10678681"/>
              <a:gd name="connsiteY131" fmla="*/ 1109687 h 1357700"/>
              <a:gd name="connsiteX132" fmla="*/ 2032607 w 10678681"/>
              <a:gd name="connsiteY132" fmla="*/ 1175477 h 1357700"/>
              <a:gd name="connsiteX133" fmla="*/ 1901837 w 10678681"/>
              <a:gd name="connsiteY133" fmla="*/ 1221762 h 1357700"/>
              <a:gd name="connsiteX134" fmla="*/ 1836762 w 10678681"/>
              <a:gd name="connsiteY134" fmla="*/ 1237387 h 1357700"/>
              <a:gd name="connsiteX135" fmla="*/ 1735877 w 10678681"/>
              <a:gd name="connsiteY135" fmla="*/ 1246527 h 1357700"/>
              <a:gd name="connsiteX136" fmla="*/ 1705069 w 10678681"/>
              <a:gd name="connsiteY136" fmla="*/ 1251989 h 1357700"/>
              <a:gd name="connsiteX137" fmla="*/ 1397689 w 10678681"/>
              <a:gd name="connsiteY137" fmla="*/ 1336144 h 1357700"/>
              <a:gd name="connsiteX138" fmla="*/ 1220734 w 10678681"/>
              <a:gd name="connsiteY138" fmla="*/ 1257811 h 1357700"/>
              <a:gd name="connsiteX139" fmla="*/ 1021737 w 10678681"/>
              <a:gd name="connsiteY139" fmla="*/ 1238739 h 1357700"/>
              <a:gd name="connsiteX140" fmla="*/ 959820 w 10678681"/>
              <a:gd name="connsiteY140" fmla="*/ 1275863 h 1357700"/>
              <a:gd name="connsiteX141" fmla="*/ 929137 w 10678681"/>
              <a:gd name="connsiteY141" fmla="*/ 1273957 h 1357700"/>
              <a:gd name="connsiteX142" fmla="*/ 878849 w 10678681"/>
              <a:gd name="connsiteY142" fmla="*/ 1266740 h 1357700"/>
              <a:gd name="connsiteX143" fmla="*/ 800667 w 10678681"/>
              <a:gd name="connsiteY143" fmla="*/ 1282041 h 1357700"/>
              <a:gd name="connsiteX144" fmla="*/ 644906 w 10678681"/>
              <a:gd name="connsiteY144" fmla="*/ 1273685 h 1357700"/>
              <a:gd name="connsiteX145" fmla="*/ 379869 w 10678681"/>
              <a:gd name="connsiteY145" fmla="*/ 1339165 h 1357700"/>
              <a:gd name="connsiteX146" fmla="*/ 137696 w 10678681"/>
              <a:gd name="connsiteY146" fmla="*/ 1319217 h 1357700"/>
              <a:gd name="connsiteX147" fmla="*/ 54250 w 10678681"/>
              <a:gd name="connsiteY147" fmla="*/ 1315838 h 1357700"/>
              <a:gd name="connsiteX148" fmla="*/ 28042 w 10678681"/>
              <a:gd name="connsiteY148" fmla="*/ 1297822 h 1357700"/>
              <a:gd name="connsiteX149" fmla="*/ 0 w 10678681"/>
              <a:gd name="connsiteY149" fmla="*/ 1294612 h 1357700"/>
              <a:gd name="connsiteX150" fmla="*/ 0 w 10678681"/>
              <a:gd name="connsiteY150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437450 w 10678681"/>
              <a:gd name="connsiteY67" fmla="*/ 1101075 h 1357700"/>
              <a:gd name="connsiteX68" fmla="*/ 6327795 w 10678681"/>
              <a:gd name="connsiteY68" fmla="*/ 1088142 h 1357700"/>
              <a:gd name="connsiteX69" fmla="*/ 6136549 w 10678681"/>
              <a:gd name="connsiteY69" fmla="*/ 1100268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05823 w 10678681"/>
              <a:gd name="connsiteY77" fmla="*/ 1152457 h 1357700"/>
              <a:gd name="connsiteX78" fmla="*/ 5689841 w 10678681"/>
              <a:gd name="connsiteY78" fmla="*/ 1176232 h 1357700"/>
              <a:gd name="connsiteX79" fmla="*/ 5572219 w 10678681"/>
              <a:gd name="connsiteY79" fmla="*/ 1173708 h 1357700"/>
              <a:gd name="connsiteX80" fmla="*/ 5537768 w 10678681"/>
              <a:gd name="connsiteY80" fmla="*/ 1190202 h 1357700"/>
              <a:gd name="connsiteX81" fmla="*/ 5488513 w 10678681"/>
              <a:gd name="connsiteY81" fmla="*/ 1205367 h 1357700"/>
              <a:gd name="connsiteX82" fmla="*/ 5402905 w 10678681"/>
              <a:gd name="connsiteY82" fmla="*/ 1241191 h 1357700"/>
              <a:gd name="connsiteX83" fmla="*/ 5285593 w 10678681"/>
              <a:gd name="connsiteY83" fmla="*/ 1273569 h 1357700"/>
              <a:gd name="connsiteX84" fmla="*/ 5192893 w 10678681"/>
              <a:gd name="connsiteY84" fmla="*/ 1247188 h 1357700"/>
              <a:gd name="connsiteX85" fmla="*/ 5186475 w 10678681"/>
              <a:gd name="connsiteY85" fmla="*/ 1257028 h 1357700"/>
              <a:gd name="connsiteX86" fmla="*/ 5126038 w 10678681"/>
              <a:gd name="connsiteY86" fmla="*/ 1263189 h 1357700"/>
              <a:gd name="connsiteX87" fmla="*/ 4905913 w 10678681"/>
              <a:gd name="connsiteY87" fmla="*/ 1224477 h 1357700"/>
              <a:gd name="connsiteX88" fmla="*/ 4788036 w 10678681"/>
              <a:gd name="connsiteY88" fmla="*/ 1238182 h 1357700"/>
              <a:gd name="connsiteX89" fmla="*/ 4747555 w 10678681"/>
              <a:gd name="connsiteY89" fmla="*/ 1252768 h 1357700"/>
              <a:gd name="connsiteX90" fmla="*/ 4679644 w 10678681"/>
              <a:gd name="connsiteY90" fmla="*/ 1276603 h 1357700"/>
              <a:gd name="connsiteX91" fmla="*/ 4632222 w 10678681"/>
              <a:gd name="connsiteY91" fmla="*/ 1318360 h 1357700"/>
              <a:gd name="connsiteX92" fmla="*/ 4617358 w 10678681"/>
              <a:gd name="connsiteY92" fmla="*/ 1327690 h 1357700"/>
              <a:gd name="connsiteX93" fmla="*/ 4589102 w 10678681"/>
              <a:gd name="connsiteY93" fmla="*/ 1321223 h 1357700"/>
              <a:gd name="connsiteX94" fmla="*/ 4578184 w 10678681"/>
              <a:gd name="connsiteY94" fmla="*/ 1326745 h 1357700"/>
              <a:gd name="connsiteX95" fmla="*/ 4574270 w 10678681"/>
              <a:gd name="connsiteY95" fmla="*/ 1325878 h 1357700"/>
              <a:gd name="connsiteX96" fmla="*/ 4564919 w 10678681"/>
              <a:gd name="connsiteY96" fmla="*/ 1325507 h 1357700"/>
              <a:gd name="connsiteX97" fmla="*/ 4566586 w 10678681"/>
              <a:gd name="connsiteY97" fmla="*/ 1316963 h 1357700"/>
              <a:gd name="connsiteX98" fmla="*/ 4556303 w 10678681"/>
              <a:gd name="connsiteY98" fmla="*/ 1300262 h 1357700"/>
              <a:gd name="connsiteX99" fmla="*/ 4502358 w 10678681"/>
              <a:gd name="connsiteY99" fmla="*/ 1302558 h 1357700"/>
              <a:gd name="connsiteX100" fmla="*/ 4498919 w 10678681"/>
              <a:gd name="connsiteY100" fmla="*/ 1312115 h 1357700"/>
              <a:gd name="connsiteX101" fmla="*/ 4492075 w 10678681"/>
              <a:gd name="connsiteY101" fmla="*/ 1313357 h 1357700"/>
              <a:gd name="connsiteX102" fmla="*/ 4487466 w 10678681"/>
              <a:gd name="connsiteY102" fmla="*/ 1304102 h 1357700"/>
              <a:gd name="connsiteX103" fmla="*/ 4398292 w 10678681"/>
              <a:gd name="connsiteY103" fmla="*/ 1278410 h 1357700"/>
              <a:gd name="connsiteX104" fmla="*/ 4278026 w 10678681"/>
              <a:gd name="connsiteY104" fmla="*/ 1259803 h 1357700"/>
              <a:gd name="connsiteX105" fmla="*/ 4188995 w 10678681"/>
              <a:gd name="connsiteY105" fmla="*/ 1296718 h 1357700"/>
              <a:gd name="connsiteX106" fmla="*/ 4181483 w 10678681"/>
              <a:gd name="connsiteY106" fmla="*/ 1287686 h 1357700"/>
              <a:gd name="connsiteX107" fmla="*/ 4120739 w 10678681"/>
              <a:gd name="connsiteY107" fmla="*/ 1288549 h 1357700"/>
              <a:gd name="connsiteX108" fmla="*/ 3906561 w 10678681"/>
              <a:gd name="connsiteY108" fmla="*/ 1352435 h 1357700"/>
              <a:gd name="connsiteX109" fmla="*/ 3787890 w 10678681"/>
              <a:gd name="connsiteY109" fmla="*/ 1352442 h 1357700"/>
              <a:gd name="connsiteX110" fmla="*/ 3745993 w 10678681"/>
              <a:gd name="connsiteY110" fmla="*/ 1342630 h 1357700"/>
              <a:gd name="connsiteX111" fmla="*/ 3675785 w 10678681"/>
              <a:gd name="connsiteY111" fmla="*/ 1326802 h 1357700"/>
              <a:gd name="connsiteX112" fmla="*/ 3623856 w 10678681"/>
              <a:gd name="connsiteY112" fmla="*/ 1290804 h 1357700"/>
              <a:gd name="connsiteX113" fmla="*/ 3564933 w 10678681"/>
              <a:gd name="connsiteY113" fmla="*/ 1287147 h 1357700"/>
              <a:gd name="connsiteX114" fmla="*/ 3550537 w 10678681"/>
              <a:gd name="connsiteY114" fmla="*/ 1317552 h 1357700"/>
              <a:gd name="connsiteX115" fmla="*/ 3487736 w 10678681"/>
              <a:gd name="connsiteY115" fmla="*/ 1303493 h 1357700"/>
              <a:gd name="connsiteX116" fmla="*/ 3392548 w 10678681"/>
              <a:gd name="connsiteY116" fmla="*/ 1278741 h 1357700"/>
              <a:gd name="connsiteX117" fmla="*/ 3337466 w 10678681"/>
              <a:gd name="connsiteY117" fmla="*/ 1272537 h 1357700"/>
              <a:gd name="connsiteX118" fmla="*/ 3187206 w 10678681"/>
              <a:gd name="connsiteY118" fmla="*/ 1246821 h 1357700"/>
              <a:gd name="connsiteX119" fmla="*/ 3036856 w 10678681"/>
              <a:gd name="connsiteY119" fmla="*/ 1214383 h 1357700"/>
              <a:gd name="connsiteX120" fmla="*/ 2948654 w 10678681"/>
              <a:gd name="connsiteY120" fmla="*/ 1157455 h 1357700"/>
              <a:gd name="connsiteX121" fmla="*/ 2824973 w 10678681"/>
              <a:gd name="connsiteY121" fmla="*/ 1134864 h 1357700"/>
              <a:gd name="connsiteX122" fmla="*/ 2804398 w 10678681"/>
              <a:gd name="connsiteY122" fmla="*/ 1125556 h 1357700"/>
              <a:gd name="connsiteX123" fmla="*/ 2775396 w 10678681"/>
              <a:gd name="connsiteY123" fmla="*/ 1130148 h 1357700"/>
              <a:gd name="connsiteX124" fmla="*/ 2659096 w 10678681"/>
              <a:gd name="connsiteY124" fmla="*/ 1150294 h 1357700"/>
              <a:gd name="connsiteX125" fmla="*/ 2567088 w 10678681"/>
              <a:gd name="connsiteY125" fmla="*/ 1181781 h 1357700"/>
              <a:gd name="connsiteX126" fmla="*/ 2454501 w 10678681"/>
              <a:gd name="connsiteY126" fmla="*/ 1155455 h 1357700"/>
              <a:gd name="connsiteX127" fmla="*/ 2385161 w 10678681"/>
              <a:gd name="connsiteY127" fmla="*/ 1161312 h 1357700"/>
              <a:gd name="connsiteX128" fmla="*/ 2270528 w 10678681"/>
              <a:gd name="connsiteY128" fmla="*/ 1204338 h 1357700"/>
              <a:gd name="connsiteX129" fmla="*/ 2121820 w 10678681"/>
              <a:gd name="connsiteY129" fmla="*/ 1187078 h 1357700"/>
              <a:gd name="connsiteX130" fmla="*/ 2092716 w 10678681"/>
              <a:gd name="connsiteY130" fmla="*/ 1139224 h 1357700"/>
              <a:gd name="connsiteX131" fmla="*/ 2052449 w 10678681"/>
              <a:gd name="connsiteY131" fmla="*/ 1109687 h 1357700"/>
              <a:gd name="connsiteX132" fmla="*/ 2032607 w 10678681"/>
              <a:gd name="connsiteY132" fmla="*/ 1175477 h 1357700"/>
              <a:gd name="connsiteX133" fmla="*/ 1901837 w 10678681"/>
              <a:gd name="connsiteY133" fmla="*/ 1221762 h 1357700"/>
              <a:gd name="connsiteX134" fmla="*/ 1836762 w 10678681"/>
              <a:gd name="connsiteY134" fmla="*/ 1237387 h 1357700"/>
              <a:gd name="connsiteX135" fmla="*/ 1735877 w 10678681"/>
              <a:gd name="connsiteY135" fmla="*/ 1246527 h 1357700"/>
              <a:gd name="connsiteX136" fmla="*/ 1705069 w 10678681"/>
              <a:gd name="connsiteY136" fmla="*/ 1251989 h 1357700"/>
              <a:gd name="connsiteX137" fmla="*/ 1397689 w 10678681"/>
              <a:gd name="connsiteY137" fmla="*/ 1336144 h 1357700"/>
              <a:gd name="connsiteX138" fmla="*/ 1220734 w 10678681"/>
              <a:gd name="connsiteY138" fmla="*/ 1257811 h 1357700"/>
              <a:gd name="connsiteX139" fmla="*/ 1021737 w 10678681"/>
              <a:gd name="connsiteY139" fmla="*/ 1238739 h 1357700"/>
              <a:gd name="connsiteX140" fmla="*/ 959820 w 10678681"/>
              <a:gd name="connsiteY140" fmla="*/ 1275863 h 1357700"/>
              <a:gd name="connsiteX141" fmla="*/ 929137 w 10678681"/>
              <a:gd name="connsiteY141" fmla="*/ 1273957 h 1357700"/>
              <a:gd name="connsiteX142" fmla="*/ 878849 w 10678681"/>
              <a:gd name="connsiteY142" fmla="*/ 1266740 h 1357700"/>
              <a:gd name="connsiteX143" fmla="*/ 800667 w 10678681"/>
              <a:gd name="connsiteY143" fmla="*/ 1282041 h 1357700"/>
              <a:gd name="connsiteX144" fmla="*/ 644906 w 10678681"/>
              <a:gd name="connsiteY144" fmla="*/ 1273685 h 1357700"/>
              <a:gd name="connsiteX145" fmla="*/ 379869 w 10678681"/>
              <a:gd name="connsiteY145" fmla="*/ 1339165 h 1357700"/>
              <a:gd name="connsiteX146" fmla="*/ 137696 w 10678681"/>
              <a:gd name="connsiteY146" fmla="*/ 1319217 h 1357700"/>
              <a:gd name="connsiteX147" fmla="*/ 54250 w 10678681"/>
              <a:gd name="connsiteY147" fmla="*/ 1315838 h 1357700"/>
              <a:gd name="connsiteX148" fmla="*/ 28042 w 10678681"/>
              <a:gd name="connsiteY148" fmla="*/ 1297822 h 1357700"/>
              <a:gd name="connsiteX149" fmla="*/ 0 w 10678681"/>
              <a:gd name="connsiteY149" fmla="*/ 1294612 h 1357700"/>
              <a:gd name="connsiteX150" fmla="*/ 0 w 10678681"/>
              <a:gd name="connsiteY150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437450 w 10678681"/>
              <a:gd name="connsiteY67" fmla="*/ 1101075 h 1357700"/>
              <a:gd name="connsiteX68" fmla="*/ 6327795 w 10678681"/>
              <a:gd name="connsiteY68" fmla="*/ 1088142 h 1357700"/>
              <a:gd name="connsiteX69" fmla="*/ 6136549 w 10678681"/>
              <a:gd name="connsiteY69" fmla="*/ 1100268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05823 w 10678681"/>
              <a:gd name="connsiteY77" fmla="*/ 1152457 h 1357700"/>
              <a:gd name="connsiteX78" fmla="*/ 5689841 w 10678681"/>
              <a:gd name="connsiteY78" fmla="*/ 1176232 h 1357700"/>
              <a:gd name="connsiteX79" fmla="*/ 5537768 w 10678681"/>
              <a:gd name="connsiteY79" fmla="*/ 1190202 h 1357700"/>
              <a:gd name="connsiteX80" fmla="*/ 5488513 w 10678681"/>
              <a:gd name="connsiteY80" fmla="*/ 1205367 h 1357700"/>
              <a:gd name="connsiteX81" fmla="*/ 5402905 w 10678681"/>
              <a:gd name="connsiteY81" fmla="*/ 1241191 h 1357700"/>
              <a:gd name="connsiteX82" fmla="*/ 5285593 w 10678681"/>
              <a:gd name="connsiteY82" fmla="*/ 1273569 h 1357700"/>
              <a:gd name="connsiteX83" fmla="*/ 5192893 w 10678681"/>
              <a:gd name="connsiteY83" fmla="*/ 1247188 h 1357700"/>
              <a:gd name="connsiteX84" fmla="*/ 5186475 w 10678681"/>
              <a:gd name="connsiteY84" fmla="*/ 1257028 h 1357700"/>
              <a:gd name="connsiteX85" fmla="*/ 5126038 w 10678681"/>
              <a:gd name="connsiteY85" fmla="*/ 1263189 h 1357700"/>
              <a:gd name="connsiteX86" fmla="*/ 4905913 w 10678681"/>
              <a:gd name="connsiteY86" fmla="*/ 1224477 h 1357700"/>
              <a:gd name="connsiteX87" fmla="*/ 4788036 w 10678681"/>
              <a:gd name="connsiteY87" fmla="*/ 1238182 h 1357700"/>
              <a:gd name="connsiteX88" fmla="*/ 4747555 w 10678681"/>
              <a:gd name="connsiteY88" fmla="*/ 1252768 h 1357700"/>
              <a:gd name="connsiteX89" fmla="*/ 4679644 w 10678681"/>
              <a:gd name="connsiteY89" fmla="*/ 1276603 h 1357700"/>
              <a:gd name="connsiteX90" fmla="*/ 4632222 w 10678681"/>
              <a:gd name="connsiteY90" fmla="*/ 1318360 h 1357700"/>
              <a:gd name="connsiteX91" fmla="*/ 4617358 w 10678681"/>
              <a:gd name="connsiteY91" fmla="*/ 1327690 h 1357700"/>
              <a:gd name="connsiteX92" fmla="*/ 4589102 w 10678681"/>
              <a:gd name="connsiteY92" fmla="*/ 1321223 h 1357700"/>
              <a:gd name="connsiteX93" fmla="*/ 4578184 w 10678681"/>
              <a:gd name="connsiteY93" fmla="*/ 1326745 h 1357700"/>
              <a:gd name="connsiteX94" fmla="*/ 4574270 w 10678681"/>
              <a:gd name="connsiteY94" fmla="*/ 1325878 h 1357700"/>
              <a:gd name="connsiteX95" fmla="*/ 4564919 w 10678681"/>
              <a:gd name="connsiteY95" fmla="*/ 1325507 h 1357700"/>
              <a:gd name="connsiteX96" fmla="*/ 4566586 w 10678681"/>
              <a:gd name="connsiteY96" fmla="*/ 1316963 h 1357700"/>
              <a:gd name="connsiteX97" fmla="*/ 4556303 w 10678681"/>
              <a:gd name="connsiteY97" fmla="*/ 1300262 h 1357700"/>
              <a:gd name="connsiteX98" fmla="*/ 4502358 w 10678681"/>
              <a:gd name="connsiteY98" fmla="*/ 1302558 h 1357700"/>
              <a:gd name="connsiteX99" fmla="*/ 4498919 w 10678681"/>
              <a:gd name="connsiteY99" fmla="*/ 1312115 h 1357700"/>
              <a:gd name="connsiteX100" fmla="*/ 4492075 w 10678681"/>
              <a:gd name="connsiteY100" fmla="*/ 1313357 h 1357700"/>
              <a:gd name="connsiteX101" fmla="*/ 4487466 w 10678681"/>
              <a:gd name="connsiteY101" fmla="*/ 1304102 h 1357700"/>
              <a:gd name="connsiteX102" fmla="*/ 4398292 w 10678681"/>
              <a:gd name="connsiteY102" fmla="*/ 1278410 h 1357700"/>
              <a:gd name="connsiteX103" fmla="*/ 4278026 w 10678681"/>
              <a:gd name="connsiteY103" fmla="*/ 1259803 h 1357700"/>
              <a:gd name="connsiteX104" fmla="*/ 4188995 w 10678681"/>
              <a:gd name="connsiteY104" fmla="*/ 1296718 h 1357700"/>
              <a:gd name="connsiteX105" fmla="*/ 4181483 w 10678681"/>
              <a:gd name="connsiteY105" fmla="*/ 1287686 h 1357700"/>
              <a:gd name="connsiteX106" fmla="*/ 4120739 w 10678681"/>
              <a:gd name="connsiteY106" fmla="*/ 1288549 h 1357700"/>
              <a:gd name="connsiteX107" fmla="*/ 3906561 w 10678681"/>
              <a:gd name="connsiteY107" fmla="*/ 1352435 h 1357700"/>
              <a:gd name="connsiteX108" fmla="*/ 3787890 w 10678681"/>
              <a:gd name="connsiteY108" fmla="*/ 1352442 h 1357700"/>
              <a:gd name="connsiteX109" fmla="*/ 3745993 w 10678681"/>
              <a:gd name="connsiteY109" fmla="*/ 1342630 h 1357700"/>
              <a:gd name="connsiteX110" fmla="*/ 3675785 w 10678681"/>
              <a:gd name="connsiteY110" fmla="*/ 1326802 h 1357700"/>
              <a:gd name="connsiteX111" fmla="*/ 3623856 w 10678681"/>
              <a:gd name="connsiteY111" fmla="*/ 1290804 h 1357700"/>
              <a:gd name="connsiteX112" fmla="*/ 3564933 w 10678681"/>
              <a:gd name="connsiteY112" fmla="*/ 1287147 h 1357700"/>
              <a:gd name="connsiteX113" fmla="*/ 3550537 w 10678681"/>
              <a:gd name="connsiteY113" fmla="*/ 1317552 h 1357700"/>
              <a:gd name="connsiteX114" fmla="*/ 3487736 w 10678681"/>
              <a:gd name="connsiteY114" fmla="*/ 1303493 h 1357700"/>
              <a:gd name="connsiteX115" fmla="*/ 3392548 w 10678681"/>
              <a:gd name="connsiteY115" fmla="*/ 1278741 h 1357700"/>
              <a:gd name="connsiteX116" fmla="*/ 3337466 w 10678681"/>
              <a:gd name="connsiteY116" fmla="*/ 1272537 h 1357700"/>
              <a:gd name="connsiteX117" fmla="*/ 3187206 w 10678681"/>
              <a:gd name="connsiteY117" fmla="*/ 1246821 h 1357700"/>
              <a:gd name="connsiteX118" fmla="*/ 3036856 w 10678681"/>
              <a:gd name="connsiteY118" fmla="*/ 1214383 h 1357700"/>
              <a:gd name="connsiteX119" fmla="*/ 2948654 w 10678681"/>
              <a:gd name="connsiteY119" fmla="*/ 1157455 h 1357700"/>
              <a:gd name="connsiteX120" fmla="*/ 2824973 w 10678681"/>
              <a:gd name="connsiteY120" fmla="*/ 1134864 h 1357700"/>
              <a:gd name="connsiteX121" fmla="*/ 2804398 w 10678681"/>
              <a:gd name="connsiteY121" fmla="*/ 1125556 h 1357700"/>
              <a:gd name="connsiteX122" fmla="*/ 2775396 w 10678681"/>
              <a:gd name="connsiteY122" fmla="*/ 1130148 h 1357700"/>
              <a:gd name="connsiteX123" fmla="*/ 2659096 w 10678681"/>
              <a:gd name="connsiteY123" fmla="*/ 1150294 h 1357700"/>
              <a:gd name="connsiteX124" fmla="*/ 2567088 w 10678681"/>
              <a:gd name="connsiteY124" fmla="*/ 1181781 h 1357700"/>
              <a:gd name="connsiteX125" fmla="*/ 2454501 w 10678681"/>
              <a:gd name="connsiteY125" fmla="*/ 1155455 h 1357700"/>
              <a:gd name="connsiteX126" fmla="*/ 2385161 w 10678681"/>
              <a:gd name="connsiteY126" fmla="*/ 1161312 h 1357700"/>
              <a:gd name="connsiteX127" fmla="*/ 2270528 w 10678681"/>
              <a:gd name="connsiteY127" fmla="*/ 1204338 h 1357700"/>
              <a:gd name="connsiteX128" fmla="*/ 2121820 w 10678681"/>
              <a:gd name="connsiteY128" fmla="*/ 1187078 h 1357700"/>
              <a:gd name="connsiteX129" fmla="*/ 2092716 w 10678681"/>
              <a:gd name="connsiteY129" fmla="*/ 1139224 h 1357700"/>
              <a:gd name="connsiteX130" fmla="*/ 2052449 w 10678681"/>
              <a:gd name="connsiteY130" fmla="*/ 1109687 h 1357700"/>
              <a:gd name="connsiteX131" fmla="*/ 2032607 w 10678681"/>
              <a:gd name="connsiteY131" fmla="*/ 1175477 h 1357700"/>
              <a:gd name="connsiteX132" fmla="*/ 1901837 w 10678681"/>
              <a:gd name="connsiteY132" fmla="*/ 1221762 h 1357700"/>
              <a:gd name="connsiteX133" fmla="*/ 1836762 w 10678681"/>
              <a:gd name="connsiteY133" fmla="*/ 1237387 h 1357700"/>
              <a:gd name="connsiteX134" fmla="*/ 1735877 w 10678681"/>
              <a:gd name="connsiteY134" fmla="*/ 1246527 h 1357700"/>
              <a:gd name="connsiteX135" fmla="*/ 1705069 w 10678681"/>
              <a:gd name="connsiteY135" fmla="*/ 1251989 h 1357700"/>
              <a:gd name="connsiteX136" fmla="*/ 1397689 w 10678681"/>
              <a:gd name="connsiteY136" fmla="*/ 1336144 h 1357700"/>
              <a:gd name="connsiteX137" fmla="*/ 1220734 w 10678681"/>
              <a:gd name="connsiteY137" fmla="*/ 1257811 h 1357700"/>
              <a:gd name="connsiteX138" fmla="*/ 1021737 w 10678681"/>
              <a:gd name="connsiteY138" fmla="*/ 1238739 h 1357700"/>
              <a:gd name="connsiteX139" fmla="*/ 959820 w 10678681"/>
              <a:gd name="connsiteY139" fmla="*/ 1275863 h 1357700"/>
              <a:gd name="connsiteX140" fmla="*/ 929137 w 10678681"/>
              <a:gd name="connsiteY140" fmla="*/ 1273957 h 1357700"/>
              <a:gd name="connsiteX141" fmla="*/ 878849 w 10678681"/>
              <a:gd name="connsiteY141" fmla="*/ 1266740 h 1357700"/>
              <a:gd name="connsiteX142" fmla="*/ 800667 w 10678681"/>
              <a:gd name="connsiteY142" fmla="*/ 1282041 h 1357700"/>
              <a:gd name="connsiteX143" fmla="*/ 644906 w 10678681"/>
              <a:gd name="connsiteY143" fmla="*/ 1273685 h 1357700"/>
              <a:gd name="connsiteX144" fmla="*/ 379869 w 10678681"/>
              <a:gd name="connsiteY144" fmla="*/ 1339165 h 1357700"/>
              <a:gd name="connsiteX145" fmla="*/ 137696 w 10678681"/>
              <a:gd name="connsiteY145" fmla="*/ 1319217 h 1357700"/>
              <a:gd name="connsiteX146" fmla="*/ 54250 w 10678681"/>
              <a:gd name="connsiteY146" fmla="*/ 1315838 h 1357700"/>
              <a:gd name="connsiteX147" fmla="*/ 28042 w 10678681"/>
              <a:gd name="connsiteY147" fmla="*/ 1297822 h 1357700"/>
              <a:gd name="connsiteX148" fmla="*/ 0 w 10678681"/>
              <a:gd name="connsiteY148" fmla="*/ 1294612 h 1357700"/>
              <a:gd name="connsiteX149" fmla="*/ 0 w 10678681"/>
              <a:gd name="connsiteY149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437450 w 10678681"/>
              <a:gd name="connsiteY67" fmla="*/ 1101075 h 1357700"/>
              <a:gd name="connsiteX68" fmla="*/ 6327795 w 10678681"/>
              <a:gd name="connsiteY68" fmla="*/ 1088142 h 1357700"/>
              <a:gd name="connsiteX69" fmla="*/ 6136549 w 10678681"/>
              <a:gd name="connsiteY69" fmla="*/ 1100268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05823 w 10678681"/>
              <a:gd name="connsiteY77" fmla="*/ 1152457 h 1357700"/>
              <a:gd name="connsiteX78" fmla="*/ 5689841 w 10678681"/>
              <a:gd name="connsiteY78" fmla="*/ 1176232 h 1357700"/>
              <a:gd name="connsiteX79" fmla="*/ 5605119 w 10678681"/>
              <a:gd name="connsiteY79" fmla="*/ 1190202 h 1357700"/>
              <a:gd name="connsiteX80" fmla="*/ 5488513 w 10678681"/>
              <a:gd name="connsiteY80" fmla="*/ 1205367 h 1357700"/>
              <a:gd name="connsiteX81" fmla="*/ 5402905 w 10678681"/>
              <a:gd name="connsiteY81" fmla="*/ 1241191 h 1357700"/>
              <a:gd name="connsiteX82" fmla="*/ 5285593 w 10678681"/>
              <a:gd name="connsiteY82" fmla="*/ 1273569 h 1357700"/>
              <a:gd name="connsiteX83" fmla="*/ 5192893 w 10678681"/>
              <a:gd name="connsiteY83" fmla="*/ 1247188 h 1357700"/>
              <a:gd name="connsiteX84" fmla="*/ 5186475 w 10678681"/>
              <a:gd name="connsiteY84" fmla="*/ 1257028 h 1357700"/>
              <a:gd name="connsiteX85" fmla="*/ 5126038 w 10678681"/>
              <a:gd name="connsiteY85" fmla="*/ 1263189 h 1357700"/>
              <a:gd name="connsiteX86" fmla="*/ 4905913 w 10678681"/>
              <a:gd name="connsiteY86" fmla="*/ 1224477 h 1357700"/>
              <a:gd name="connsiteX87" fmla="*/ 4788036 w 10678681"/>
              <a:gd name="connsiteY87" fmla="*/ 1238182 h 1357700"/>
              <a:gd name="connsiteX88" fmla="*/ 4747555 w 10678681"/>
              <a:gd name="connsiteY88" fmla="*/ 1252768 h 1357700"/>
              <a:gd name="connsiteX89" fmla="*/ 4679644 w 10678681"/>
              <a:gd name="connsiteY89" fmla="*/ 1276603 h 1357700"/>
              <a:gd name="connsiteX90" fmla="*/ 4632222 w 10678681"/>
              <a:gd name="connsiteY90" fmla="*/ 1318360 h 1357700"/>
              <a:gd name="connsiteX91" fmla="*/ 4617358 w 10678681"/>
              <a:gd name="connsiteY91" fmla="*/ 1327690 h 1357700"/>
              <a:gd name="connsiteX92" fmla="*/ 4589102 w 10678681"/>
              <a:gd name="connsiteY92" fmla="*/ 1321223 h 1357700"/>
              <a:gd name="connsiteX93" fmla="*/ 4578184 w 10678681"/>
              <a:gd name="connsiteY93" fmla="*/ 1326745 h 1357700"/>
              <a:gd name="connsiteX94" fmla="*/ 4574270 w 10678681"/>
              <a:gd name="connsiteY94" fmla="*/ 1325878 h 1357700"/>
              <a:gd name="connsiteX95" fmla="*/ 4564919 w 10678681"/>
              <a:gd name="connsiteY95" fmla="*/ 1325507 h 1357700"/>
              <a:gd name="connsiteX96" fmla="*/ 4566586 w 10678681"/>
              <a:gd name="connsiteY96" fmla="*/ 1316963 h 1357700"/>
              <a:gd name="connsiteX97" fmla="*/ 4556303 w 10678681"/>
              <a:gd name="connsiteY97" fmla="*/ 1300262 h 1357700"/>
              <a:gd name="connsiteX98" fmla="*/ 4502358 w 10678681"/>
              <a:gd name="connsiteY98" fmla="*/ 1302558 h 1357700"/>
              <a:gd name="connsiteX99" fmla="*/ 4498919 w 10678681"/>
              <a:gd name="connsiteY99" fmla="*/ 1312115 h 1357700"/>
              <a:gd name="connsiteX100" fmla="*/ 4492075 w 10678681"/>
              <a:gd name="connsiteY100" fmla="*/ 1313357 h 1357700"/>
              <a:gd name="connsiteX101" fmla="*/ 4487466 w 10678681"/>
              <a:gd name="connsiteY101" fmla="*/ 1304102 h 1357700"/>
              <a:gd name="connsiteX102" fmla="*/ 4398292 w 10678681"/>
              <a:gd name="connsiteY102" fmla="*/ 1278410 h 1357700"/>
              <a:gd name="connsiteX103" fmla="*/ 4278026 w 10678681"/>
              <a:gd name="connsiteY103" fmla="*/ 1259803 h 1357700"/>
              <a:gd name="connsiteX104" fmla="*/ 4188995 w 10678681"/>
              <a:gd name="connsiteY104" fmla="*/ 1296718 h 1357700"/>
              <a:gd name="connsiteX105" fmla="*/ 4181483 w 10678681"/>
              <a:gd name="connsiteY105" fmla="*/ 1287686 h 1357700"/>
              <a:gd name="connsiteX106" fmla="*/ 4120739 w 10678681"/>
              <a:gd name="connsiteY106" fmla="*/ 1288549 h 1357700"/>
              <a:gd name="connsiteX107" fmla="*/ 3906561 w 10678681"/>
              <a:gd name="connsiteY107" fmla="*/ 1352435 h 1357700"/>
              <a:gd name="connsiteX108" fmla="*/ 3787890 w 10678681"/>
              <a:gd name="connsiteY108" fmla="*/ 1352442 h 1357700"/>
              <a:gd name="connsiteX109" fmla="*/ 3745993 w 10678681"/>
              <a:gd name="connsiteY109" fmla="*/ 1342630 h 1357700"/>
              <a:gd name="connsiteX110" fmla="*/ 3675785 w 10678681"/>
              <a:gd name="connsiteY110" fmla="*/ 1326802 h 1357700"/>
              <a:gd name="connsiteX111" fmla="*/ 3623856 w 10678681"/>
              <a:gd name="connsiteY111" fmla="*/ 1290804 h 1357700"/>
              <a:gd name="connsiteX112" fmla="*/ 3564933 w 10678681"/>
              <a:gd name="connsiteY112" fmla="*/ 1287147 h 1357700"/>
              <a:gd name="connsiteX113" fmla="*/ 3550537 w 10678681"/>
              <a:gd name="connsiteY113" fmla="*/ 1317552 h 1357700"/>
              <a:gd name="connsiteX114" fmla="*/ 3487736 w 10678681"/>
              <a:gd name="connsiteY114" fmla="*/ 1303493 h 1357700"/>
              <a:gd name="connsiteX115" fmla="*/ 3392548 w 10678681"/>
              <a:gd name="connsiteY115" fmla="*/ 1278741 h 1357700"/>
              <a:gd name="connsiteX116" fmla="*/ 3337466 w 10678681"/>
              <a:gd name="connsiteY116" fmla="*/ 1272537 h 1357700"/>
              <a:gd name="connsiteX117" fmla="*/ 3187206 w 10678681"/>
              <a:gd name="connsiteY117" fmla="*/ 1246821 h 1357700"/>
              <a:gd name="connsiteX118" fmla="*/ 3036856 w 10678681"/>
              <a:gd name="connsiteY118" fmla="*/ 1214383 h 1357700"/>
              <a:gd name="connsiteX119" fmla="*/ 2948654 w 10678681"/>
              <a:gd name="connsiteY119" fmla="*/ 1157455 h 1357700"/>
              <a:gd name="connsiteX120" fmla="*/ 2824973 w 10678681"/>
              <a:gd name="connsiteY120" fmla="*/ 1134864 h 1357700"/>
              <a:gd name="connsiteX121" fmla="*/ 2804398 w 10678681"/>
              <a:gd name="connsiteY121" fmla="*/ 1125556 h 1357700"/>
              <a:gd name="connsiteX122" fmla="*/ 2775396 w 10678681"/>
              <a:gd name="connsiteY122" fmla="*/ 1130148 h 1357700"/>
              <a:gd name="connsiteX123" fmla="*/ 2659096 w 10678681"/>
              <a:gd name="connsiteY123" fmla="*/ 1150294 h 1357700"/>
              <a:gd name="connsiteX124" fmla="*/ 2567088 w 10678681"/>
              <a:gd name="connsiteY124" fmla="*/ 1181781 h 1357700"/>
              <a:gd name="connsiteX125" fmla="*/ 2454501 w 10678681"/>
              <a:gd name="connsiteY125" fmla="*/ 1155455 h 1357700"/>
              <a:gd name="connsiteX126" fmla="*/ 2385161 w 10678681"/>
              <a:gd name="connsiteY126" fmla="*/ 1161312 h 1357700"/>
              <a:gd name="connsiteX127" fmla="*/ 2270528 w 10678681"/>
              <a:gd name="connsiteY127" fmla="*/ 1204338 h 1357700"/>
              <a:gd name="connsiteX128" fmla="*/ 2121820 w 10678681"/>
              <a:gd name="connsiteY128" fmla="*/ 1187078 h 1357700"/>
              <a:gd name="connsiteX129" fmla="*/ 2092716 w 10678681"/>
              <a:gd name="connsiteY129" fmla="*/ 1139224 h 1357700"/>
              <a:gd name="connsiteX130" fmla="*/ 2052449 w 10678681"/>
              <a:gd name="connsiteY130" fmla="*/ 1109687 h 1357700"/>
              <a:gd name="connsiteX131" fmla="*/ 2032607 w 10678681"/>
              <a:gd name="connsiteY131" fmla="*/ 1175477 h 1357700"/>
              <a:gd name="connsiteX132" fmla="*/ 1901837 w 10678681"/>
              <a:gd name="connsiteY132" fmla="*/ 1221762 h 1357700"/>
              <a:gd name="connsiteX133" fmla="*/ 1836762 w 10678681"/>
              <a:gd name="connsiteY133" fmla="*/ 1237387 h 1357700"/>
              <a:gd name="connsiteX134" fmla="*/ 1735877 w 10678681"/>
              <a:gd name="connsiteY134" fmla="*/ 1246527 h 1357700"/>
              <a:gd name="connsiteX135" fmla="*/ 1705069 w 10678681"/>
              <a:gd name="connsiteY135" fmla="*/ 1251989 h 1357700"/>
              <a:gd name="connsiteX136" fmla="*/ 1397689 w 10678681"/>
              <a:gd name="connsiteY136" fmla="*/ 1336144 h 1357700"/>
              <a:gd name="connsiteX137" fmla="*/ 1220734 w 10678681"/>
              <a:gd name="connsiteY137" fmla="*/ 1257811 h 1357700"/>
              <a:gd name="connsiteX138" fmla="*/ 1021737 w 10678681"/>
              <a:gd name="connsiteY138" fmla="*/ 1238739 h 1357700"/>
              <a:gd name="connsiteX139" fmla="*/ 959820 w 10678681"/>
              <a:gd name="connsiteY139" fmla="*/ 1275863 h 1357700"/>
              <a:gd name="connsiteX140" fmla="*/ 929137 w 10678681"/>
              <a:gd name="connsiteY140" fmla="*/ 1273957 h 1357700"/>
              <a:gd name="connsiteX141" fmla="*/ 878849 w 10678681"/>
              <a:gd name="connsiteY141" fmla="*/ 1266740 h 1357700"/>
              <a:gd name="connsiteX142" fmla="*/ 800667 w 10678681"/>
              <a:gd name="connsiteY142" fmla="*/ 1282041 h 1357700"/>
              <a:gd name="connsiteX143" fmla="*/ 644906 w 10678681"/>
              <a:gd name="connsiteY143" fmla="*/ 1273685 h 1357700"/>
              <a:gd name="connsiteX144" fmla="*/ 379869 w 10678681"/>
              <a:gd name="connsiteY144" fmla="*/ 1339165 h 1357700"/>
              <a:gd name="connsiteX145" fmla="*/ 137696 w 10678681"/>
              <a:gd name="connsiteY145" fmla="*/ 1319217 h 1357700"/>
              <a:gd name="connsiteX146" fmla="*/ 54250 w 10678681"/>
              <a:gd name="connsiteY146" fmla="*/ 1315838 h 1357700"/>
              <a:gd name="connsiteX147" fmla="*/ 28042 w 10678681"/>
              <a:gd name="connsiteY147" fmla="*/ 1297822 h 1357700"/>
              <a:gd name="connsiteX148" fmla="*/ 0 w 10678681"/>
              <a:gd name="connsiteY148" fmla="*/ 1294612 h 1357700"/>
              <a:gd name="connsiteX149" fmla="*/ 0 w 10678681"/>
              <a:gd name="connsiteY149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437450 w 10678681"/>
              <a:gd name="connsiteY67" fmla="*/ 1101075 h 1357700"/>
              <a:gd name="connsiteX68" fmla="*/ 6327795 w 10678681"/>
              <a:gd name="connsiteY68" fmla="*/ 1088142 h 1357700"/>
              <a:gd name="connsiteX69" fmla="*/ 6136549 w 10678681"/>
              <a:gd name="connsiteY69" fmla="*/ 1100268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05823 w 10678681"/>
              <a:gd name="connsiteY77" fmla="*/ 1152457 h 1357700"/>
              <a:gd name="connsiteX78" fmla="*/ 5689841 w 10678681"/>
              <a:gd name="connsiteY78" fmla="*/ 1176232 h 1357700"/>
              <a:gd name="connsiteX79" fmla="*/ 5605119 w 10678681"/>
              <a:gd name="connsiteY79" fmla="*/ 1190202 h 1357700"/>
              <a:gd name="connsiteX80" fmla="*/ 5488513 w 10678681"/>
              <a:gd name="connsiteY80" fmla="*/ 1205367 h 1357700"/>
              <a:gd name="connsiteX81" fmla="*/ 5402905 w 10678681"/>
              <a:gd name="connsiteY81" fmla="*/ 1241191 h 1357700"/>
              <a:gd name="connsiteX82" fmla="*/ 5285593 w 10678681"/>
              <a:gd name="connsiteY82" fmla="*/ 1273569 h 1357700"/>
              <a:gd name="connsiteX83" fmla="*/ 5192893 w 10678681"/>
              <a:gd name="connsiteY83" fmla="*/ 1247188 h 1357700"/>
              <a:gd name="connsiteX84" fmla="*/ 5186475 w 10678681"/>
              <a:gd name="connsiteY84" fmla="*/ 1257028 h 1357700"/>
              <a:gd name="connsiteX85" fmla="*/ 5126038 w 10678681"/>
              <a:gd name="connsiteY85" fmla="*/ 1263189 h 1357700"/>
              <a:gd name="connsiteX86" fmla="*/ 4894688 w 10678681"/>
              <a:gd name="connsiteY86" fmla="*/ 1247184 h 1357700"/>
              <a:gd name="connsiteX87" fmla="*/ 4788036 w 10678681"/>
              <a:gd name="connsiteY87" fmla="*/ 1238182 h 1357700"/>
              <a:gd name="connsiteX88" fmla="*/ 4747555 w 10678681"/>
              <a:gd name="connsiteY88" fmla="*/ 1252768 h 1357700"/>
              <a:gd name="connsiteX89" fmla="*/ 4679644 w 10678681"/>
              <a:gd name="connsiteY89" fmla="*/ 1276603 h 1357700"/>
              <a:gd name="connsiteX90" fmla="*/ 4632222 w 10678681"/>
              <a:gd name="connsiteY90" fmla="*/ 1318360 h 1357700"/>
              <a:gd name="connsiteX91" fmla="*/ 4617358 w 10678681"/>
              <a:gd name="connsiteY91" fmla="*/ 1327690 h 1357700"/>
              <a:gd name="connsiteX92" fmla="*/ 4589102 w 10678681"/>
              <a:gd name="connsiteY92" fmla="*/ 1321223 h 1357700"/>
              <a:gd name="connsiteX93" fmla="*/ 4578184 w 10678681"/>
              <a:gd name="connsiteY93" fmla="*/ 1326745 h 1357700"/>
              <a:gd name="connsiteX94" fmla="*/ 4574270 w 10678681"/>
              <a:gd name="connsiteY94" fmla="*/ 1325878 h 1357700"/>
              <a:gd name="connsiteX95" fmla="*/ 4564919 w 10678681"/>
              <a:gd name="connsiteY95" fmla="*/ 1325507 h 1357700"/>
              <a:gd name="connsiteX96" fmla="*/ 4566586 w 10678681"/>
              <a:gd name="connsiteY96" fmla="*/ 1316963 h 1357700"/>
              <a:gd name="connsiteX97" fmla="*/ 4556303 w 10678681"/>
              <a:gd name="connsiteY97" fmla="*/ 1300262 h 1357700"/>
              <a:gd name="connsiteX98" fmla="*/ 4502358 w 10678681"/>
              <a:gd name="connsiteY98" fmla="*/ 1302558 h 1357700"/>
              <a:gd name="connsiteX99" fmla="*/ 4498919 w 10678681"/>
              <a:gd name="connsiteY99" fmla="*/ 1312115 h 1357700"/>
              <a:gd name="connsiteX100" fmla="*/ 4492075 w 10678681"/>
              <a:gd name="connsiteY100" fmla="*/ 1313357 h 1357700"/>
              <a:gd name="connsiteX101" fmla="*/ 4487466 w 10678681"/>
              <a:gd name="connsiteY101" fmla="*/ 1304102 h 1357700"/>
              <a:gd name="connsiteX102" fmla="*/ 4398292 w 10678681"/>
              <a:gd name="connsiteY102" fmla="*/ 1278410 h 1357700"/>
              <a:gd name="connsiteX103" fmla="*/ 4278026 w 10678681"/>
              <a:gd name="connsiteY103" fmla="*/ 1259803 h 1357700"/>
              <a:gd name="connsiteX104" fmla="*/ 4188995 w 10678681"/>
              <a:gd name="connsiteY104" fmla="*/ 1296718 h 1357700"/>
              <a:gd name="connsiteX105" fmla="*/ 4181483 w 10678681"/>
              <a:gd name="connsiteY105" fmla="*/ 1287686 h 1357700"/>
              <a:gd name="connsiteX106" fmla="*/ 4120739 w 10678681"/>
              <a:gd name="connsiteY106" fmla="*/ 1288549 h 1357700"/>
              <a:gd name="connsiteX107" fmla="*/ 3906561 w 10678681"/>
              <a:gd name="connsiteY107" fmla="*/ 1352435 h 1357700"/>
              <a:gd name="connsiteX108" fmla="*/ 3787890 w 10678681"/>
              <a:gd name="connsiteY108" fmla="*/ 1352442 h 1357700"/>
              <a:gd name="connsiteX109" fmla="*/ 3745993 w 10678681"/>
              <a:gd name="connsiteY109" fmla="*/ 1342630 h 1357700"/>
              <a:gd name="connsiteX110" fmla="*/ 3675785 w 10678681"/>
              <a:gd name="connsiteY110" fmla="*/ 1326802 h 1357700"/>
              <a:gd name="connsiteX111" fmla="*/ 3623856 w 10678681"/>
              <a:gd name="connsiteY111" fmla="*/ 1290804 h 1357700"/>
              <a:gd name="connsiteX112" fmla="*/ 3564933 w 10678681"/>
              <a:gd name="connsiteY112" fmla="*/ 1287147 h 1357700"/>
              <a:gd name="connsiteX113" fmla="*/ 3550537 w 10678681"/>
              <a:gd name="connsiteY113" fmla="*/ 1317552 h 1357700"/>
              <a:gd name="connsiteX114" fmla="*/ 3487736 w 10678681"/>
              <a:gd name="connsiteY114" fmla="*/ 1303493 h 1357700"/>
              <a:gd name="connsiteX115" fmla="*/ 3392548 w 10678681"/>
              <a:gd name="connsiteY115" fmla="*/ 1278741 h 1357700"/>
              <a:gd name="connsiteX116" fmla="*/ 3337466 w 10678681"/>
              <a:gd name="connsiteY116" fmla="*/ 1272537 h 1357700"/>
              <a:gd name="connsiteX117" fmla="*/ 3187206 w 10678681"/>
              <a:gd name="connsiteY117" fmla="*/ 1246821 h 1357700"/>
              <a:gd name="connsiteX118" fmla="*/ 3036856 w 10678681"/>
              <a:gd name="connsiteY118" fmla="*/ 1214383 h 1357700"/>
              <a:gd name="connsiteX119" fmla="*/ 2948654 w 10678681"/>
              <a:gd name="connsiteY119" fmla="*/ 1157455 h 1357700"/>
              <a:gd name="connsiteX120" fmla="*/ 2824973 w 10678681"/>
              <a:gd name="connsiteY120" fmla="*/ 1134864 h 1357700"/>
              <a:gd name="connsiteX121" fmla="*/ 2804398 w 10678681"/>
              <a:gd name="connsiteY121" fmla="*/ 1125556 h 1357700"/>
              <a:gd name="connsiteX122" fmla="*/ 2775396 w 10678681"/>
              <a:gd name="connsiteY122" fmla="*/ 1130148 h 1357700"/>
              <a:gd name="connsiteX123" fmla="*/ 2659096 w 10678681"/>
              <a:gd name="connsiteY123" fmla="*/ 1150294 h 1357700"/>
              <a:gd name="connsiteX124" fmla="*/ 2567088 w 10678681"/>
              <a:gd name="connsiteY124" fmla="*/ 1181781 h 1357700"/>
              <a:gd name="connsiteX125" fmla="*/ 2454501 w 10678681"/>
              <a:gd name="connsiteY125" fmla="*/ 1155455 h 1357700"/>
              <a:gd name="connsiteX126" fmla="*/ 2385161 w 10678681"/>
              <a:gd name="connsiteY126" fmla="*/ 1161312 h 1357700"/>
              <a:gd name="connsiteX127" fmla="*/ 2270528 w 10678681"/>
              <a:gd name="connsiteY127" fmla="*/ 1204338 h 1357700"/>
              <a:gd name="connsiteX128" fmla="*/ 2121820 w 10678681"/>
              <a:gd name="connsiteY128" fmla="*/ 1187078 h 1357700"/>
              <a:gd name="connsiteX129" fmla="*/ 2092716 w 10678681"/>
              <a:gd name="connsiteY129" fmla="*/ 1139224 h 1357700"/>
              <a:gd name="connsiteX130" fmla="*/ 2052449 w 10678681"/>
              <a:gd name="connsiteY130" fmla="*/ 1109687 h 1357700"/>
              <a:gd name="connsiteX131" fmla="*/ 2032607 w 10678681"/>
              <a:gd name="connsiteY131" fmla="*/ 1175477 h 1357700"/>
              <a:gd name="connsiteX132" fmla="*/ 1901837 w 10678681"/>
              <a:gd name="connsiteY132" fmla="*/ 1221762 h 1357700"/>
              <a:gd name="connsiteX133" fmla="*/ 1836762 w 10678681"/>
              <a:gd name="connsiteY133" fmla="*/ 1237387 h 1357700"/>
              <a:gd name="connsiteX134" fmla="*/ 1735877 w 10678681"/>
              <a:gd name="connsiteY134" fmla="*/ 1246527 h 1357700"/>
              <a:gd name="connsiteX135" fmla="*/ 1705069 w 10678681"/>
              <a:gd name="connsiteY135" fmla="*/ 1251989 h 1357700"/>
              <a:gd name="connsiteX136" fmla="*/ 1397689 w 10678681"/>
              <a:gd name="connsiteY136" fmla="*/ 1336144 h 1357700"/>
              <a:gd name="connsiteX137" fmla="*/ 1220734 w 10678681"/>
              <a:gd name="connsiteY137" fmla="*/ 1257811 h 1357700"/>
              <a:gd name="connsiteX138" fmla="*/ 1021737 w 10678681"/>
              <a:gd name="connsiteY138" fmla="*/ 1238739 h 1357700"/>
              <a:gd name="connsiteX139" fmla="*/ 959820 w 10678681"/>
              <a:gd name="connsiteY139" fmla="*/ 1275863 h 1357700"/>
              <a:gd name="connsiteX140" fmla="*/ 929137 w 10678681"/>
              <a:gd name="connsiteY140" fmla="*/ 1273957 h 1357700"/>
              <a:gd name="connsiteX141" fmla="*/ 878849 w 10678681"/>
              <a:gd name="connsiteY141" fmla="*/ 1266740 h 1357700"/>
              <a:gd name="connsiteX142" fmla="*/ 800667 w 10678681"/>
              <a:gd name="connsiteY142" fmla="*/ 1282041 h 1357700"/>
              <a:gd name="connsiteX143" fmla="*/ 644906 w 10678681"/>
              <a:gd name="connsiteY143" fmla="*/ 1273685 h 1357700"/>
              <a:gd name="connsiteX144" fmla="*/ 379869 w 10678681"/>
              <a:gd name="connsiteY144" fmla="*/ 1339165 h 1357700"/>
              <a:gd name="connsiteX145" fmla="*/ 137696 w 10678681"/>
              <a:gd name="connsiteY145" fmla="*/ 1319217 h 1357700"/>
              <a:gd name="connsiteX146" fmla="*/ 54250 w 10678681"/>
              <a:gd name="connsiteY146" fmla="*/ 1315838 h 1357700"/>
              <a:gd name="connsiteX147" fmla="*/ 28042 w 10678681"/>
              <a:gd name="connsiteY147" fmla="*/ 1297822 h 1357700"/>
              <a:gd name="connsiteX148" fmla="*/ 0 w 10678681"/>
              <a:gd name="connsiteY148" fmla="*/ 1294612 h 1357700"/>
              <a:gd name="connsiteX149" fmla="*/ 0 w 10678681"/>
              <a:gd name="connsiteY149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437450 w 10678681"/>
              <a:gd name="connsiteY67" fmla="*/ 1101075 h 1357700"/>
              <a:gd name="connsiteX68" fmla="*/ 6327795 w 10678681"/>
              <a:gd name="connsiteY68" fmla="*/ 1088142 h 1357700"/>
              <a:gd name="connsiteX69" fmla="*/ 6136549 w 10678681"/>
              <a:gd name="connsiteY69" fmla="*/ 1100268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05823 w 10678681"/>
              <a:gd name="connsiteY77" fmla="*/ 1152457 h 1357700"/>
              <a:gd name="connsiteX78" fmla="*/ 5689841 w 10678681"/>
              <a:gd name="connsiteY78" fmla="*/ 1176232 h 1357700"/>
              <a:gd name="connsiteX79" fmla="*/ 5605119 w 10678681"/>
              <a:gd name="connsiteY79" fmla="*/ 1190202 h 1357700"/>
              <a:gd name="connsiteX80" fmla="*/ 5488513 w 10678681"/>
              <a:gd name="connsiteY80" fmla="*/ 1205367 h 1357700"/>
              <a:gd name="connsiteX81" fmla="*/ 5402905 w 10678681"/>
              <a:gd name="connsiteY81" fmla="*/ 1241191 h 1357700"/>
              <a:gd name="connsiteX82" fmla="*/ 5285593 w 10678681"/>
              <a:gd name="connsiteY82" fmla="*/ 1273569 h 1357700"/>
              <a:gd name="connsiteX83" fmla="*/ 5192893 w 10678681"/>
              <a:gd name="connsiteY83" fmla="*/ 1247188 h 1357700"/>
              <a:gd name="connsiteX84" fmla="*/ 5186475 w 10678681"/>
              <a:gd name="connsiteY84" fmla="*/ 1257028 h 1357700"/>
              <a:gd name="connsiteX85" fmla="*/ 5126038 w 10678681"/>
              <a:gd name="connsiteY85" fmla="*/ 1263189 h 1357700"/>
              <a:gd name="connsiteX86" fmla="*/ 4894688 w 10678681"/>
              <a:gd name="connsiteY86" fmla="*/ 1247184 h 1357700"/>
              <a:gd name="connsiteX87" fmla="*/ 4788036 w 10678681"/>
              <a:gd name="connsiteY87" fmla="*/ 1238182 h 1357700"/>
              <a:gd name="connsiteX88" fmla="*/ 4747555 w 10678681"/>
              <a:gd name="connsiteY88" fmla="*/ 1252768 h 1357700"/>
              <a:gd name="connsiteX89" fmla="*/ 4679644 w 10678681"/>
              <a:gd name="connsiteY89" fmla="*/ 1276603 h 1357700"/>
              <a:gd name="connsiteX90" fmla="*/ 4632222 w 10678681"/>
              <a:gd name="connsiteY90" fmla="*/ 1318360 h 1357700"/>
              <a:gd name="connsiteX91" fmla="*/ 4617358 w 10678681"/>
              <a:gd name="connsiteY91" fmla="*/ 1327690 h 1357700"/>
              <a:gd name="connsiteX92" fmla="*/ 4589102 w 10678681"/>
              <a:gd name="connsiteY92" fmla="*/ 1321223 h 1357700"/>
              <a:gd name="connsiteX93" fmla="*/ 4578184 w 10678681"/>
              <a:gd name="connsiteY93" fmla="*/ 1326745 h 1357700"/>
              <a:gd name="connsiteX94" fmla="*/ 4574270 w 10678681"/>
              <a:gd name="connsiteY94" fmla="*/ 1325878 h 1357700"/>
              <a:gd name="connsiteX95" fmla="*/ 4564919 w 10678681"/>
              <a:gd name="connsiteY95" fmla="*/ 1325507 h 1357700"/>
              <a:gd name="connsiteX96" fmla="*/ 4566586 w 10678681"/>
              <a:gd name="connsiteY96" fmla="*/ 1316963 h 1357700"/>
              <a:gd name="connsiteX97" fmla="*/ 4556303 w 10678681"/>
              <a:gd name="connsiteY97" fmla="*/ 1300262 h 1357700"/>
              <a:gd name="connsiteX98" fmla="*/ 4502358 w 10678681"/>
              <a:gd name="connsiteY98" fmla="*/ 1302558 h 1357700"/>
              <a:gd name="connsiteX99" fmla="*/ 4498919 w 10678681"/>
              <a:gd name="connsiteY99" fmla="*/ 1312115 h 1357700"/>
              <a:gd name="connsiteX100" fmla="*/ 4492075 w 10678681"/>
              <a:gd name="connsiteY100" fmla="*/ 1313357 h 1357700"/>
              <a:gd name="connsiteX101" fmla="*/ 4487466 w 10678681"/>
              <a:gd name="connsiteY101" fmla="*/ 1304102 h 1357700"/>
              <a:gd name="connsiteX102" fmla="*/ 4398292 w 10678681"/>
              <a:gd name="connsiteY102" fmla="*/ 1278410 h 1357700"/>
              <a:gd name="connsiteX103" fmla="*/ 4306088 w 10678681"/>
              <a:gd name="connsiteY103" fmla="*/ 1282512 h 1357700"/>
              <a:gd name="connsiteX104" fmla="*/ 4188995 w 10678681"/>
              <a:gd name="connsiteY104" fmla="*/ 1296718 h 1357700"/>
              <a:gd name="connsiteX105" fmla="*/ 4181483 w 10678681"/>
              <a:gd name="connsiteY105" fmla="*/ 1287686 h 1357700"/>
              <a:gd name="connsiteX106" fmla="*/ 4120739 w 10678681"/>
              <a:gd name="connsiteY106" fmla="*/ 1288549 h 1357700"/>
              <a:gd name="connsiteX107" fmla="*/ 3906561 w 10678681"/>
              <a:gd name="connsiteY107" fmla="*/ 1352435 h 1357700"/>
              <a:gd name="connsiteX108" fmla="*/ 3787890 w 10678681"/>
              <a:gd name="connsiteY108" fmla="*/ 1352442 h 1357700"/>
              <a:gd name="connsiteX109" fmla="*/ 3745993 w 10678681"/>
              <a:gd name="connsiteY109" fmla="*/ 1342630 h 1357700"/>
              <a:gd name="connsiteX110" fmla="*/ 3675785 w 10678681"/>
              <a:gd name="connsiteY110" fmla="*/ 1326802 h 1357700"/>
              <a:gd name="connsiteX111" fmla="*/ 3623856 w 10678681"/>
              <a:gd name="connsiteY111" fmla="*/ 1290804 h 1357700"/>
              <a:gd name="connsiteX112" fmla="*/ 3564933 w 10678681"/>
              <a:gd name="connsiteY112" fmla="*/ 1287147 h 1357700"/>
              <a:gd name="connsiteX113" fmla="*/ 3550537 w 10678681"/>
              <a:gd name="connsiteY113" fmla="*/ 1317552 h 1357700"/>
              <a:gd name="connsiteX114" fmla="*/ 3487736 w 10678681"/>
              <a:gd name="connsiteY114" fmla="*/ 1303493 h 1357700"/>
              <a:gd name="connsiteX115" fmla="*/ 3392548 w 10678681"/>
              <a:gd name="connsiteY115" fmla="*/ 1278741 h 1357700"/>
              <a:gd name="connsiteX116" fmla="*/ 3337466 w 10678681"/>
              <a:gd name="connsiteY116" fmla="*/ 1272537 h 1357700"/>
              <a:gd name="connsiteX117" fmla="*/ 3187206 w 10678681"/>
              <a:gd name="connsiteY117" fmla="*/ 1246821 h 1357700"/>
              <a:gd name="connsiteX118" fmla="*/ 3036856 w 10678681"/>
              <a:gd name="connsiteY118" fmla="*/ 1214383 h 1357700"/>
              <a:gd name="connsiteX119" fmla="*/ 2948654 w 10678681"/>
              <a:gd name="connsiteY119" fmla="*/ 1157455 h 1357700"/>
              <a:gd name="connsiteX120" fmla="*/ 2824973 w 10678681"/>
              <a:gd name="connsiteY120" fmla="*/ 1134864 h 1357700"/>
              <a:gd name="connsiteX121" fmla="*/ 2804398 w 10678681"/>
              <a:gd name="connsiteY121" fmla="*/ 1125556 h 1357700"/>
              <a:gd name="connsiteX122" fmla="*/ 2775396 w 10678681"/>
              <a:gd name="connsiteY122" fmla="*/ 1130148 h 1357700"/>
              <a:gd name="connsiteX123" fmla="*/ 2659096 w 10678681"/>
              <a:gd name="connsiteY123" fmla="*/ 1150294 h 1357700"/>
              <a:gd name="connsiteX124" fmla="*/ 2567088 w 10678681"/>
              <a:gd name="connsiteY124" fmla="*/ 1181781 h 1357700"/>
              <a:gd name="connsiteX125" fmla="*/ 2454501 w 10678681"/>
              <a:gd name="connsiteY125" fmla="*/ 1155455 h 1357700"/>
              <a:gd name="connsiteX126" fmla="*/ 2385161 w 10678681"/>
              <a:gd name="connsiteY126" fmla="*/ 1161312 h 1357700"/>
              <a:gd name="connsiteX127" fmla="*/ 2270528 w 10678681"/>
              <a:gd name="connsiteY127" fmla="*/ 1204338 h 1357700"/>
              <a:gd name="connsiteX128" fmla="*/ 2121820 w 10678681"/>
              <a:gd name="connsiteY128" fmla="*/ 1187078 h 1357700"/>
              <a:gd name="connsiteX129" fmla="*/ 2092716 w 10678681"/>
              <a:gd name="connsiteY129" fmla="*/ 1139224 h 1357700"/>
              <a:gd name="connsiteX130" fmla="*/ 2052449 w 10678681"/>
              <a:gd name="connsiteY130" fmla="*/ 1109687 h 1357700"/>
              <a:gd name="connsiteX131" fmla="*/ 2032607 w 10678681"/>
              <a:gd name="connsiteY131" fmla="*/ 1175477 h 1357700"/>
              <a:gd name="connsiteX132" fmla="*/ 1901837 w 10678681"/>
              <a:gd name="connsiteY132" fmla="*/ 1221762 h 1357700"/>
              <a:gd name="connsiteX133" fmla="*/ 1836762 w 10678681"/>
              <a:gd name="connsiteY133" fmla="*/ 1237387 h 1357700"/>
              <a:gd name="connsiteX134" fmla="*/ 1735877 w 10678681"/>
              <a:gd name="connsiteY134" fmla="*/ 1246527 h 1357700"/>
              <a:gd name="connsiteX135" fmla="*/ 1705069 w 10678681"/>
              <a:gd name="connsiteY135" fmla="*/ 1251989 h 1357700"/>
              <a:gd name="connsiteX136" fmla="*/ 1397689 w 10678681"/>
              <a:gd name="connsiteY136" fmla="*/ 1336144 h 1357700"/>
              <a:gd name="connsiteX137" fmla="*/ 1220734 w 10678681"/>
              <a:gd name="connsiteY137" fmla="*/ 1257811 h 1357700"/>
              <a:gd name="connsiteX138" fmla="*/ 1021737 w 10678681"/>
              <a:gd name="connsiteY138" fmla="*/ 1238739 h 1357700"/>
              <a:gd name="connsiteX139" fmla="*/ 959820 w 10678681"/>
              <a:gd name="connsiteY139" fmla="*/ 1275863 h 1357700"/>
              <a:gd name="connsiteX140" fmla="*/ 929137 w 10678681"/>
              <a:gd name="connsiteY140" fmla="*/ 1273957 h 1357700"/>
              <a:gd name="connsiteX141" fmla="*/ 878849 w 10678681"/>
              <a:gd name="connsiteY141" fmla="*/ 1266740 h 1357700"/>
              <a:gd name="connsiteX142" fmla="*/ 800667 w 10678681"/>
              <a:gd name="connsiteY142" fmla="*/ 1282041 h 1357700"/>
              <a:gd name="connsiteX143" fmla="*/ 644906 w 10678681"/>
              <a:gd name="connsiteY143" fmla="*/ 1273685 h 1357700"/>
              <a:gd name="connsiteX144" fmla="*/ 379869 w 10678681"/>
              <a:gd name="connsiteY144" fmla="*/ 1339165 h 1357700"/>
              <a:gd name="connsiteX145" fmla="*/ 137696 w 10678681"/>
              <a:gd name="connsiteY145" fmla="*/ 1319217 h 1357700"/>
              <a:gd name="connsiteX146" fmla="*/ 54250 w 10678681"/>
              <a:gd name="connsiteY146" fmla="*/ 1315838 h 1357700"/>
              <a:gd name="connsiteX147" fmla="*/ 28042 w 10678681"/>
              <a:gd name="connsiteY147" fmla="*/ 1297822 h 1357700"/>
              <a:gd name="connsiteX148" fmla="*/ 0 w 10678681"/>
              <a:gd name="connsiteY148" fmla="*/ 1294612 h 1357700"/>
              <a:gd name="connsiteX149" fmla="*/ 0 w 10678681"/>
              <a:gd name="connsiteY149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437450 w 10678681"/>
              <a:gd name="connsiteY67" fmla="*/ 1101075 h 1357700"/>
              <a:gd name="connsiteX68" fmla="*/ 6327795 w 10678681"/>
              <a:gd name="connsiteY68" fmla="*/ 1088142 h 1357700"/>
              <a:gd name="connsiteX69" fmla="*/ 6136549 w 10678681"/>
              <a:gd name="connsiteY69" fmla="*/ 1100268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05823 w 10678681"/>
              <a:gd name="connsiteY77" fmla="*/ 1152457 h 1357700"/>
              <a:gd name="connsiteX78" fmla="*/ 5689841 w 10678681"/>
              <a:gd name="connsiteY78" fmla="*/ 1176232 h 1357700"/>
              <a:gd name="connsiteX79" fmla="*/ 5605119 w 10678681"/>
              <a:gd name="connsiteY79" fmla="*/ 1190202 h 1357700"/>
              <a:gd name="connsiteX80" fmla="*/ 5488513 w 10678681"/>
              <a:gd name="connsiteY80" fmla="*/ 1205367 h 1357700"/>
              <a:gd name="connsiteX81" fmla="*/ 5402905 w 10678681"/>
              <a:gd name="connsiteY81" fmla="*/ 1241191 h 1357700"/>
              <a:gd name="connsiteX82" fmla="*/ 5285593 w 10678681"/>
              <a:gd name="connsiteY82" fmla="*/ 1273569 h 1357700"/>
              <a:gd name="connsiteX83" fmla="*/ 5192893 w 10678681"/>
              <a:gd name="connsiteY83" fmla="*/ 1247188 h 1357700"/>
              <a:gd name="connsiteX84" fmla="*/ 5186475 w 10678681"/>
              <a:gd name="connsiteY84" fmla="*/ 1257028 h 1357700"/>
              <a:gd name="connsiteX85" fmla="*/ 5126038 w 10678681"/>
              <a:gd name="connsiteY85" fmla="*/ 1263189 h 1357700"/>
              <a:gd name="connsiteX86" fmla="*/ 4894688 w 10678681"/>
              <a:gd name="connsiteY86" fmla="*/ 1247184 h 1357700"/>
              <a:gd name="connsiteX87" fmla="*/ 4788036 w 10678681"/>
              <a:gd name="connsiteY87" fmla="*/ 1238182 h 1357700"/>
              <a:gd name="connsiteX88" fmla="*/ 4747555 w 10678681"/>
              <a:gd name="connsiteY88" fmla="*/ 1252768 h 1357700"/>
              <a:gd name="connsiteX89" fmla="*/ 4679644 w 10678681"/>
              <a:gd name="connsiteY89" fmla="*/ 1276603 h 1357700"/>
              <a:gd name="connsiteX90" fmla="*/ 4632222 w 10678681"/>
              <a:gd name="connsiteY90" fmla="*/ 1318360 h 1357700"/>
              <a:gd name="connsiteX91" fmla="*/ 4617358 w 10678681"/>
              <a:gd name="connsiteY91" fmla="*/ 1327690 h 1357700"/>
              <a:gd name="connsiteX92" fmla="*/ 4589102 w 10678681"/>
              <a:gd name="connsiteY92" fmla="*/ 1321223 h 1357700"/>
              <a:gd name="connsiteX93" fmla="*/ 4578184 w 10678681"/>
              <a:gd name="connsiteY93" fmla="*/ 1326745 h 1357700"/>
              <a:gd name="connsiteX94" fmla="*/ 4574270 w 10678681"/>
              <a:gd name="connsiteY94" fmla="*/ 1325878 h 1357700"/>
              <a:gd name="connsiteX95" fmla="*/ 4564919 w 10678681"/>
              <a:gd name="connsiteY95" fmla="*/ 1325507 h 1357700"/>
              <a:gd name="connsiteX96" fmla="*/ 4566586 w 10678681"/>
              <a:gd name="connsiteY96" fmla="*/ 1316963 h 1357700"/>
              <a:gd name="connsiteX97" fmla="*/ 4556303 w 10678681"/>
              <a:gd name="connsiteY97" fmla="*/ 1300262 h 1357700"/>
              <a:gd name="connsiteX98" fmla="*/ 4502358 w 10678681"/>
              <a:gd name="connsiteY98" fmla="*/ 1302558 h 1357700"/>
              <a:gd name="connsiteX99" fmla="*/ 4498919 w 10678681"/>
              <a:gd name="connsiteY99" fmla="*/ 1312115 h 1357700"/>
              <a:gd name="connsiteX100" fmla="*/ 4492075 w 10678681"/>
              <a:gd name="connsiteY100" fmla="*/ 1313357 h 1357700"/>
              <a:gd name="connsiteX101" fmla="*/ 4487466 w 10678681"/>
              <a:gd name="connsiteY101" fmla="*/ 1304102 h 1357700"/>
              <a:gd name="connsiteX102" fmla="*/ 4398292 w 10678681"/>
              <a:gd name="connsiteY102" fmla="*/ 1278410 h 1357700"/>
              <a:gd name="connsiteX103" fmla="*/ 4306088 w 10678681"/>
              <a:gd name="connsiteY103" fmla="*/ 1282512 h 1357700"/>
              <a:gd name="connsiteX104" fmla="*/ 4188995 w 10678681"/>
              <a:gd name="connsiteY104" fmla="*/ 1296718 h 1357700"/>
              <a:gd name="connsiteX105" fmla="*/ 4181483 w 10678681"/>
              <a:gd name="connsiteY105" fmla="*/ 1287686 h 1357700"/>
              <a:gd name="connsiteX106" fmla="*/ 4064614 w 10678681"/>
              <a:gd name="connsiteY106" fmla="*/ 1296118 h 1357700"/>
              <a:gd name="connsiteX107" fmla="*/ 3906561 w 10678681"/>
              <a:gd name="connsiteY107" fmla="*/ 1352435 h 1357700"/>
              <a:gd name="connsiteX108" fmla="*/ 3787890 w 10678681"/>
              <a:gd name="connsiteY108" fmla="*/ 1352442 h 1357700"/>
              <a:gd name="connsiteX109" fmla="*/ 3745993 w 10678681"/>
              <a:gd name="connsiteY109" fmla="*/ 1342630 h 1357700"/>
              <a:gd name="connsiteX110" fmla="*/ 3675785 w 10678681"/>
              <a:gd name="connsiteY110" fmla="*/ 1326802 h 1357700"/>
              <a:gd name="connsiteX111" fmla="*/ 3623856 w 10678681"/>
              <a:gd name="connsiteY111" fmla="*/ 1290804 h 1357700"/>
              <a:gd name="connsiteX112" fmla="*/ 3564933 w 10678681"/>
              <a:gd name="connsiteY112" fmla="*/ 1287147 h 1357700"/>
              <a:gd name="connsiteX113" fmla="*/ 3550537 w 10678681"/>
              <a:gd name="connsiteY113" fmla="*/ 1317552 h 1357700"/>
              <a:gd name="connsiteX114" fmla="*/ 3487736 w 10678681"/>
              <a:gd name="connsiteY114" fmla="*/ 1303493 h 1357700"/>
              <a:gd name="connsiteX115" fmla="*/ 3392548 w 10678681"/>
              <a:gd name="connsiteY115" fmla="*/ 1278741 h 1357700"/>
              <a:gd name="connsiteX116" fmla="*/ 3337466 w 10678681"/>
              <a:gd name="connsiteY116" fmla="*/ 1272537 h 1357700"/>
              <a:gd name="connsiteX117" fmla="*/ 3187206 w 10678681"/>
              <a:gd name="connsiteY117" fmla="*/ 1246821 h 1357700"/>
              <a:gd name="connsiteX118" fmla="*/ 3036856 w 10678681"/>
              <a:gd name="connsiteY118" fmla="*/ 1214383 h 1357700"/>
              <a:gd name="connsiteX119" fmla="*/ 2948654 w 10678681"/>
              <a:gd name="connsiteY119" fmla="*/ 1157455 h 1357700"/>
              <a:gd name="connsiteX120" fmla="*/ 2824973 w 10678681"/>
              <a:gd name="connsiteY120" fmla="*/ 1134864 h 1357700"/>
              <a:gd name="connsiteX121" fmla="*/ 2804398 w 10678681"/>
              <a:gd name="connsiteY121" fmla="*/ 1125556 h 1357700"/>
              <a:gd name="connsiteX122" fmla="*/ 2775396 w 10678681"/>
              <a:gd name="connsiteY122" fmla="*/ 1130148 h 1357700"/>
              <a:gd name="connsiteX123" fmla="*/ 2659096 w 10678681"/>
              <a:gd name="connsiteY123" fmla="*/ 1150294 h 1357700"/>
              <a:gd name="connsiteX124" fmla="*/ 2567088 w 10678681"/>
              <a:gd name="connsiteY124" fmla="*/ 1181781 h 1357700"/>
              <a:gd name="connsiteX125" fmla="*/ 2454501 w 10678681"/>
              <a:gd name="connsiteY125" fmla="*/ 1155455 h 1357700"/>
              <a:gd name="connsiteX126" fmla="*/ 2385161 w 10678681"/>
              <a:gd name="connsiteY126" fmla="*/ 1161312 h 1357700"/>
              <a:gd name="connsiteX127" fmla="*/ 2270528 w 10678681"/>
              <a:gd name="connsiteY127" fmla="*/ 1204338 h 1357700"/>
              <a:gd name="connsiteX128" fmla="*/ 2121820 w 10678681"/>
              <a:gd name="connsiteY128" fmla="*/ 1187078 h 1357700"/>
              <a:gd name="connsiteX129" fmla="*/ 2092716 w 10678681"/>
              <a:gd name="connsiteY129" fmla="*/ 1139224 h 1357700"/>
              <a:gd name="connsiteX130" fmla="*/ 2052449 w 10678681"/>
              <a:gd name="connsiteY130" fmla="*/ 1109687 h 1357700"/>
              <a:gd name="connsiteX131" fmla="*/ 2032607 w 10678681"/>
              <a:gd name="connsiteY131" fmla="*/ 1175477 h 1357700"/>
              <a:gd name="connsiteX132" fmla="*/ 1901837 w 10678681"/>
              <a:gd name="connsiteY132" fmla="*/ 1221762 h 1357700"/>
              <a:gd name="connsiteX133" fmla="*/ 1836762 w 10678681"/>
              <a:gd name="connsiteY133" fmla="*/ 1237387 h 1357700"/>
              <a:gd name="connsiteX134" fmla="*/ 1735877 w 10678681"/>
              <a:gd name="connsiteY134" fmla="*/ 1246527 h 1357700"/>
              <a:gd name="connsiteX135" fmla="*/ 1705069 w 10678681"/>
              <a:gd name="connsiteY135" fmla="*/ 1251989 h 1357700"/>
              <a:gd name="connsiteX136" fmla="*/ 1397689 w 10678681"/>
              <a:gd name="connsiteY136" fmla="*/ 1336144 h 1357700"/>
              <a:gd name="connsiteX137" fmla="*/ 1220734 w 10678681"/>
              <a:gd name="connsiteY137" fmla="*/ 1257811 h 1357700"/>
              <a:gd name="connsiteX138" fmla="*/ 1021737 w 10678681"/>
              <a:gd name="connsiteY138" fmla="*/ 1238739 h 1357700"/>
              <a:gd name="connsiteX139" fmla="*/ 959820 w 10678681"/>
              <a:gd name="connsiteY139" fmla="*/ 1275863 h 1357700"/>
              <a:gd name="connsiteX140" fmla="*/ 929137 w 10678681"/>
              <a:gd name="connsiteY140" fmla="*/ 1273957 h 1357700"/>
              <a:gd name="connsiteX141" fmla="*/ 878849 w 10678681"/>
              <a:gd name="connsiteY141" fmla="*/ 1266740 h 1357700"/>
              <a:gd name="connsiteX142" fmla="*/ 800667 w 10678681"/>
              <a:gd name="connsiteY142" fmla="*/ 1282041 h 1357700"/>
              <a:gd name="connsiteX143" fmla="*/ 644906 w 10678681"/>
              <a:gd name="connsiteY143" fmla="*/ 1273685 h 1357700"/>
              <a:gd name="connsiteX144" fmla="*/ 379869 w 10678681"/>
              <a:gd name="connsiteY144" fmla="*/ 1339165 h 1357700"/>
              <a:gd name="connsiteX145" fmla="*/ 137696 w 10678681"/>
              <a:gd name="connsiteY145" fmla="*/ 1319217 h 1357700"/>
              <a:gd name="connsiteX146" fmla="*/ 54250 w 10678681"/>
              <a:gd name="connsiteY146" fmla="*/ 1315838 h 1357700"/>
              <a:gd name="connsiteX147" fmla="*/ 28042 w 10678681"/>
              <a:gd name="connsiteY147" fmla="*/ 1297822 h 1357700"/>
              <a:gd name="connsiteX148" fmla="*/ 0 w 10678681"/>
              <a:gd name="connsiteY148" fmla="*/ 1294612 h 1357700"/>
              <a:gd name="connsiteX149" fmla="*/ 0 w 10678681"/>
              <a:gd name="connsiteY149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550218 w 10678681"/>
              <a:gd name="connsiteY66" fmla="*/ 1026825 h 1357700"/>
              <a:gd name="connsiteX67" fmla="*/ 6437450 w 10678681"/>
              <a:gd name="connsiteY67" fmla="*/ 1101075 h 1357700"/>
              <a:gd name="connsiteX68" fmla="*/ 6327795 w 10678681"/>
              <a:gd name="connsiteY68" fmla="*/ 1088142 h 1357700"/>
              <a:gd name="connsiteX69" fmla="*/ 6136549 w 10678681"/>
              <a:gd name="connsiteY69" fmla="*/ 1100268 h 1357700"/>
              <a:gd name="connsiteX70" fmla="*/ 6004655 w 10678681"/>
              <a:gd name="connsiteY70" fmla="*/ 1114946 h 1357700"/>
              <a:gd name="connsiteX71" fmla="*/ 5936643 w 10678681"/>
              <a:gd name="connsiteY71" fmla="*/ 1095428 h 1357700"/>
              <a:gd name="connsiteX72" fmla="*/ 5912484 w 10678681"/>
              <a:gd name="connsiteY72" fmla="*/ 1112624 h 1357700"/>
              <a:gd name="connsiteX73" fmla="*/ 5908387 w 10678681"/>
              <a:gd name="connsiteY73" fmla="*/ 1116018 h 1357700"/>
              <a:gd name="connsiteX74" fmla="*/ 5890495 w 10678681"/>
              <a:gd name="connsiteY74" fmla="*/ 1120268 h 1357700"/>
              <a:gd name="connsiteX75" fmla="*/ 5887318 w 10678681"/>
              <a:gd name="connsiteY75" fmla="*/ 1133134 h 1357700"/>
              <a:gd name="connsiteX76" fmla="*/ 5861726 w 10678681"/>
              <a:gd name="connsiteY76" fmla="*/ 1147891 h 1357700"/>
              <a:gd name="connsiteX77" fmla="*/ 5805823 w 10678681"/>
              <a:gd name="connsiteY77" fmla="*/ 1152457 h 1357700"/>
              <a:gd name="connsiteX78" fmla="*/ 5689841 w 10678681"/>
              <a:gd name="connsiteY78" fmla="*/ 1176232 h 1357700"/>
              <a:gd name="connsiteX79" fmla="*/ 5605119 w 10678681"/>
              <a:gd name="connsiteY79" fmla="*/ 1190202 h 1357700"/>
              <a:gd name="connsiteX80" fmla="*/ 5488513 w 10678681"/>
              <a:gd name="connsiteY80" fmla="*/ 1205367 h 1357700"/>
              <a:gd name="connsiteX81" fmla="*/ 5402905 w 10678681"/>
              <a:gd name="connsiteY81" fmla="*/ 1241191 h 1357700"/>
              <a:gd name="connsiteX82" fmla="*/ 5285593 w 10678681"/>
              <a:gd name="connsiteY82" fmla="*/ 1273569 h 1357700"/>
              <a:gd name="connsiteX83" fmla="*/ 5192893 w 10678681"/>
              <a:gd name="connsiteY83" fmla="*/ 1247188 h 1357700"/>
              <a:gd name="connsiteX84" fmla="*/ 5186475 w 10678681"/>
              <a:gd name="connsiteY84" fmla="*/ 1257028 h 1357700"/>
              <a:gd name="connsiteX85" fmla="*/ 5126038 w 10678681"/>
              <a:gd name="connsiteY85" fmla="*/ 1263189 h 1357700"/>
              <a:gd name="connsiteX86" fmla="*/ 4894688 w 10678681"/>
              <a:gd name="connsiteY86" fmla="*/ 1247184 h 1357700"/>
              <a:gd name="connsiteX87" fmla="*/ 4788036 w 10678681"/>
              <a:gd name="connsiteY87" fmla="*/ 1238182 h 1357700"/>
              <a:gd name="connsiteX88" fmla="*/ 4747555 w 10678681"/>
              <a:gd name="connsiteY88" fmla="*/ 1252768 h 1357700"/>
              <a:gd name="connsiteX89" fmla="*/ 4679644 w 10678681"/>
              <a:gd name="connsiteY89" fmla="*/ 1276603 h 1357700"/>
              <a:gd name="connsiteX90" fmla="*/ 4632222 w 10678681"/>
              <a:gd name="connsiteY90" fmla="*/ 1318360 h 1357700"/>
              <a:gd name="connsiteX91" fmla="*/ 4617358 w 10678681"/>
              <a:gd name="connsiteY91" fmla="*/ 1327690 h 1357700"/>
              <a:gd name="connsiteX92" fmla="*/ 4589102 w 10678681"/>
              <a:gd name="connsiteY92" fmla="*/ 1321223 h 1357700"/>
              <a:gd name="connsiteX93" fmla="*/ 4578184 w 10678681"/>
              <a:gd name="connsiteY93" fmla="*/ 1326745 h 1357700"/>
              <a:gd name="connsiteX94" fmla="*/ 4574270 w 10678681"/>
              <a:gd name="connsiteY94" fmla="*/ 1325878 h 1357700"/>
              <a:gd name="connsiteX95" fmla="*/ 4564919 w 10678681"/>
              <a:gd name="connsiteY95" fmla="*/ 1325507 h 1357700"/>
              <a:gd name="connsiteX96" fmla="*/ 4566586 w 10678681"/>
              <a:gd name="connsiteY96" fmla="*/ 1316963 h 1357700"/>
              <a:gd name="connsiteX97" fmla="*/ 4556303 w 10678681"/>
              <a:gd name="connsiteY97" fmla="*/ 1300262 h 1357700"/>
              <a:gd name="connsiteX98" fmla="*/ 4502358 w 10678681"/>
              <a:gd name="connsiteY98" fmla="*/ 1302558 h 1357700"/>
              <a:gd name="connsiteX99" fmla="*/ 4498919 w 10678681"/>
              <a:gd name="connsiteY99" fmla="*/ 1312115 h 1357700"/>
              <a:gd name="connsiteX100" fmla="*/ 4492075 w 10678681"/>
              <a:gd name="connsiteY100" fmla="*/ 1313357 h 1357700"/>
              <a:gd name="connsiteX101" fmla="*/ 4487466 w 10678681"/>
              <a:gd name="connsiteY101" fmla="*/ 1304102 h 1357700"/>
              <a:gd name="connsiteX102" fmla="*/ 4398292 w 10678681"/>
              <a:gd name="connsiteY102" fmla="*/ 1278410 h 1357700"/>
              <a:gd name="connsiteX103" fmla="*/ 4306088 w 10678681"/>
              <a:gd name="connsiteY103" fmla="*/ 1282512 h 1357700"/>
              <a:gd name="connsiteX104" fmla="*/ 4188995 w 10678681"/>
              <a:gd name="connsiteY104" fmla="*/ 1296718 h 1357700"/>
              <a:gd name="connsiteX105" fmla="*/ 4136582 w 10678681"/>
              <a:gd name="connsiteY105" fmla="*/ 1287687 h 1357700"/>
              <a:gd name="connsiteX106" fmla="*/ 4064614 w 10678681"/>
              <a:gd name="connsiteY106" fmla="*/ 1296118 h 1357700"/>
              <a:gd name="connsiteX107" fmla="*/ 3906561 w 10678681"/>
              <a:gd name="connsiteY107" fmla="*/ 1352435 h 1357700"/>
              <a:gd name="connsiteX108" fmla="*/ 3787890 w 10678681"/>
              <a:gd name="connsiteY108" fmla="*/ 1352442 h 1357700"/>
              <a:gd name="connsiteX109" fmla="*/ 3745993 w 10678681"/>
              <a:gd name="connsiteY109" fmla="*/ 1342630 h 1357700"/>
              <a:gd name="connsiteX110" fmla="*/ 3675785 w 10678681"/>
              <a:gd name="connsiteY110" fmla="*/ 1326802 h 1357700"/>
              <a:gd name="connsiteX111" fmla="*/ 3623856 w 10678681"/>
              <a:gd name="connsiteY111" fmla="*/ 1290804 h 1357700"/>
              <a:gd name="connsiteX112" fmla="*/ 3564933 w 10678681"/>
              <a:gd name="connsiteY112" fmla="*/ 1287147 h 1357700"/>
              <a:gd name="connsiteX113" fmla="*/ 3550537 w 10678681"/>
              <a:gd name="connsiteY113" fmla="*/ 1317552 h 1357700"/>
              <a:gd name="connsiteX114" fmla="*/ 3487736 w 10678681"/>
              <a:gd name="connsiteY114" fmla="*/ 1303493 h 1357700"/>
              <a:gd name="connsiteX115" fmla="*/ 3392548 w 10678681"/>
              <a:gd name="connsiteY115" fmla="*/ 1278741 h 1357700"/>
              <a:gd name="connsiteX116" fmla="*/ 3337466 w 10678681"/>
              <a:gd name="connsiteY116" fmla="*/ 1272537 h 1357700"/>
              <a:gd name="connsiteX117" fmla="*/ 3187206 w 10678681"/>
              <a:gd name="connsiteY117" fmla="*/ 1246821 h 1357700"/>
              <a:gd name="connsiteX118" fmla="*/ 3036856 w 10678681"/>
              <a:gd name="connsiteY118" fmla="*/ 1214383 h 1357700"/>
              <a:gd name="connsiteX119" fmla="*/ 2948654 w 10678681"/>
              <a:gd name="connsiteY119" fmla="*/ 1157455 h 1357700"/>
              <a:gd name="connsiteX120" fmla="*/ 2824973 w 10678681"/>
              <a:gd name="connsiteY120" fmla="*/ 1134864 h 1357700"/>
              <a:gd name="connsiteX121" fmla="*/ 2804398 w 10678681"/>
              <a:gd name="connsiteY121" fmla="*/ 1125556 h 1357700"/>
              <a:gd name="connsiteX122" fmla="*/ 2775396 w 10678681"/>
              <a:gd name="connsiteY122" fmla="*/ 1130148 h 1357700"/>
              <a:gd name="connsiteX123" fmla="*/ 2659096 w 10678681"/>
              <a:gd name="connsiteY123" fmla="*/ 1150294 h 1357700"/>
              <a:gd name="connsiteX124" fmla="*/ 2567088 w 10678681"/>
              <a:gd name="connsiteY124" fmla="*/ 1181781 h 1357700"/>
              <a:gd name="connsiteX125" fmla="*/ 2454501 w 10678681"/>
              <a:gd name="connsiteY125" fmla="*/ 1155455 h 1357700"/>
              <a:gd name="connsiteX126" fmla="*/ 2385161 w 10678681"/>
              <a:gd name="connsiteY126" fmla="*/ 1161312 h 1357700"/>
              <a:gd name="connsiteX127" fmla="*/ 2270528 w 10678681"/>
              <a:gd name="connsiteY127" fmla="*/ 1204338 h 1357700"/>
              <a:gd name="connsiteX128" fmla="*/ 2121820 w 10678681"/>
              <a:gd name="connsiteY128" fmla="*/ 1187078 h 1357700"/>
              <a:gd name="connsiteX129" fmla="*/ 2092716 w 10678681"/>
              <a:gd name="connsiteY129" fmla="*/ 1139224 h 1357700"/>
              <a:gd name="connsiteX130" fmla="*/ 2052449 w 10678681"/>
              <a:gd name="connsiteY130" fmla="*/ 1109687 h 1357700"/>
              <a:gd name="connsiteX131" fmla="*/ 2032607 w 10678681"/>
              <a:gd name="connsiteY131" fmla="*/ 1175477 h 1357700"/>
              <a:gd name="connsiteX132" fmla="*/ 1901837 w 10678681"/>
              <a:gd name="connsiteY132" fmla="*/ 1221762 h 1357700"/>
              <a:gd name="connsiteX133" fmla="*/ 1836762 w 10678681"/>
              <a:gd name="connsiteY133" fmla="*/ 1237387 h 1357700"/>
              <a:gd name="connsiteX134" fmla="*/ 1735877 w 10678681"/>
              <a:gd name="connsiteY134" fmla="*/ 1246527 h 1357700"/>
              <a:gd name="connsiteX135" fmla="*/ 1705069 w 10678681"/>
              <a:gd name="connsiteY135" fmla="*/ 1251989 h 1357700"/>
              <a:gd name="connsiteX136" fmla="*/ 1397689 w 10678681"/>
              <a:gd name="connsiteY136" fmla="*/ 1336144 h 1357700"/>
              <a:gd name="connsiteX137" fmla="*/ 1220734 w 10678681"/>
              <a:gd name="connsiteY137" fmla="*/ 1257811 h 1357700"/>
              <a:gd name="connsiteX138" fmla="*/ 1021737 w 10678681"/>
              <a:gd name="connsiteY138" fmla="*/ 1238739 h 1357700"/>
              <a:gd name="connsiteX139" fmla="*/ 959820 w 10678681"/>
              <a:gd name="connsiteY139" fmla="*/ 1275863 h 1357700"/>
              <a:gd name="connsiteX140" fmla="*/ 929137 w 10678681"/>
              <a:gd name="connsiteY140" fmla="*/ 1273957 h 1357700"/>
              <a:gd name="connsiteX141" fmla="*/ 878849 w 10678681"/>
              <a:gd name="connsiteY141" fmla="*/ 1266740 h 1357700"/>
              <a:gd name="connsiteX142" fmla="*/ 800667 w 10678681"/>
              <a:gd name="connsiteY142" fmla="*/ 1282041 h 1357700"/>
              <a:gd name="connsiteX143" fmla="*/ 644906 w 10678681"/>
              <a:gd name="connsiteY143" fmla="*/ 1273685 h 1357700"/>
              <a:gd name="connsiteX144" fmla="*/ 379869 w 10678681"/>
              <a:gd name="connsiteY144" fmla="*/ 1339165 h 1357700"/>
              <a:gd name="connsiteX145" fmla="*/ 137696 w 10678681"/>
              <a:gd name="connsiteY145" fmla="*/ 1319217 h 1357700"/>
              <a:gd name="connsiteX146" fmla="*/ 54250 w 10678681"/>
              <a:gd name="connsiteY146" fmla="*/ 1315838 h 1357700"/>
              <a:gd name="connsiteX147" fmla="*/ 28042 w 10678681"/>
              <a:gd name="connsiteY147" fmla="*/ 1297822 h 1357700"/>
              <a:gd name="connsiteX148" fmla="*/ 0 w 10678681"/>
              <a:gd name="connsiteY148" fmla="*/ 1294612 h 1357700"/>
              <a:gd name="connsiteX149" fmla="*/ 0 w 10678681"/>
              <a:gd name="connsiteY149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98313 w 10678681"/>
              <a:gd name="connsiteY65" fmla="*/ 1063249 h 1357700"/>
              <a:gd name="connsiteX66" fmla="*/ 6437450 w 10678681"/>
              <a:gd name="connsiteY66" fmla="*/ 1101075 h 1357700"/>
              <a:gd name="connsiteX67" fmla="*/ 6327795 w 10678681"/>
              <a:gd name="connsiteY67" fmla="*/ 1088142 h 1357700"/>
              <a:gd name="connsiteX68" fmla="*/ 6136549 w 10678681"/>
              <a:gd name="connsiteY68" fmla="*/ 1100268 h 1357700"/>
              <a:gd name="connsiteX69" fmla="*/ 6004655 w 10678681"/>
              <a:gd name="connsiteY69" fmla="*/ 1114946 h 1357700"/>
              <a:gd name="connsiteX70" fmla="*/ 5936643 w 10678681"/>
              <a:gd name="connsiteY70" fmla="*/ 1095428 h 1357700"/>
              <a:gd name="connsiteX71" fmla="*/ 5912484 w 10678681"/>
              <a:gd name="connsiteY71" fmla="*/ 1112624 h 1357700"/>
              <a:gd name="connsiteX72" fmla="*/ 5908387 w 10678681"/>
              <a:gd name="connsiteY72" fmla="*/ 1116018 h 1357700"/>
              <a:gd name="connsiteX73" fmla="*/ 5890495 w 10678681"/>
              <a:gd name="connsiteY73" fmla="*/ 1120268 h 1357700"/>
              <a:gd name="connsiteX74" fmla="*/ 5887318 w 10678681"/>
              <a:gd name="connsiteY74" fmla="*/ 1133134 h 1357700"/>
              <a:gd name="connsiteX75" fmla="*/ 5861726 w 10678681"/>
              <a:gd name="connsiteY75" fmla="*/ 1147891 h 1357700"/>
              <a:gd name="connsiteX76" fmla="*/ 5805823 w 10678681"/>
              <a:gd name="connsiteY76" fmla="*/ 1152457 h 1357700"/>
              <a:gd name="connsiteX77" fmla="*/ 5689841 w 10678681"/>
              <a:gd name="connsiteY77" fmla="*/ 1176232 h 1357700"/>
              <a:gd name="connsiteX78" fmla="*/ 5605119 w 10678681"/>
              <a:gd name="connsiteY78" fmla="*/ 1190202 h 1357700"/>
              <a:gd name="connsiteX79" fmla="*/ 5488513 w 10678681"/>
              <a:gd name="connsiteY79" fmla="*/ 1205367 h 1357700"/>
              <a:gd name="connsiteX80" fmla="*/ 5402905 w 10678681"/>
              <a:gd name="connsiteY80" fmla="*/ 1241191 h 1357700"/>
              <a:gd name="connsiteX81" fmla="*/ 5285593 w 10678681"/>
              <a:gd name="connsiteY81" fmla="*/ 1273569 h 1357700"/>
              <a:gd name="connsiteX82" fmla="*/ 5192893 w 10678681"/>
              <a:gd name="connsiteY82" fmla="*/ 1247188 h 1357700"/>
              <a:gd name="connsiteX83" fmla="*/ 5186475 w 10678681"/>
              <a:gd name="connsiteY83" fmla="*/ 1257028 h 1357700"/>
              <a:gd name="connsiteX84" fmla="*/ 5126038 w 10678681"/>
              <a:gd name="connsiteY84" fmla="*/ 1263189 h 1357700"/>
              <a:gd name="connsiteX85" fmla="*/ 4894688 w 10678681"/>
              <a:gd name="connsiteY85" fmla="*/ 1247184 h 1357700"/>
              <a:gd name="connsiteX86" fmla="*/ 4788036 w 10678681"/>
              <a:gd name="connsiteY86" fmla="*/ 1238182 h 1357700"/>
              <a:gd name="connsiteX87" fmla="*/ 4747555 w 10678681"/>
              <a:gd name="connsiteY87" fmla="*/ 1252768 h 1357700"/>
              <a:gd name="connsiteX88" fmla="*/ 4679644 w 10678681"/>
              <a:gd name="connsiteY88" fmla="*/ 1276603 h 1357700"/>
              <a:gd name="connsiteX89" fmla="*/ 4632222 w 10678681"/>
              <a:gd name="connsiteY89" fmla="*/ 1318360 h 1357700"/>
              <a:gd name="connsiteX90" fmla="*/ 4617358 w 10678681"/>
              <a:gd name="connsiteY90" fmla="*/ 1327690 h 1357700"/>
              <a:gd name="connsiteX91" fmla="*/ 4589102 w 10678681"/>
              <a:gd name="connsiteY91" fmla="*/ 1321223 h 1357700"/>
              <a:gd name="connsiteX92" fmla="*/ 4578184 w 10678681"/>
              <a:gd name="connsiteY92" fmla="*/ 1326745 h 1357700"/>
              <a:gd name="connsiteX93" fmla="*/ 4574270 w 10678681"/>
              <a:gd name="connsiteY93" fmla="*/ 1325878 h 1357700"/>
              <a:gd name="connsiteX94" fmla="*/ 4564919 w 10678681"/>
              <a:gd name="connsiteY94" fmla="*/ 1325507 h 1357700"/>
              <a:gd name="connsiteX95" fmla="*/ 4566586 w 10678681"/>
              <a:gd name="connsiteY95" fmla="*/ 1316963 h 1357700"/>
              <a:gd name="connsiteX96" fmla="*/ 4556303 w 10678681"/>
              <a:gd name="connsiteY96" fmla="*/ 1300262 h 1357700"/>
              <a:gd name="connsiteX97" fmla="*/ 4502358 w 10678681"/>
              <a:gd name="connsiteY97" fmla="*/ 1302558 h 1357700"/>
              <a:gd name="connsiteX98" fmla="*/ 4498919 w 10678681"/>
              <a:gd name="connsiteY98" fmla="*/ 1312115 h 1357700"/>
              <a:gd name="connsiteX99" fmla="*/ 4492075 w 10678681"/>
              <a:gd name="connsiteY99" fmla="*/ 1313357 h 1357700"/>
              <a:gd name="connsiteX100" fmla="*/ 4487466 w 10678681"/>
              <a:gd name="connsiteY100" fmla="*/ 1304102 h 1357700"/>
              <a:gd name="connsiteX101" fmla="*/ 4398292 w 10678681"/>
              <a:gd name="connsiteY101" fmla="*/ 1278410 h 1357700"/>
              <a:gd name="connsiteX102" fmla="*/ 4306088 w 10678681"/>
              <a:gd name="connsiteY102" fmla="*/ 1282512 h 1357700"/>
              <a:gd name="connsiteX103" fmla="*/ 4188995 w 10678681"/>
              <a:gd name="connsiteY103" fmla="*/ 1296718 h 1357700"/>
              <a:gd name="connsiteX104" fmla="*/ 4136582 w 10678681"/>
              <a:gd name="connsiteY104" fmla="*/ 1287687 h 1357700"/>
              <a:gd name="connsiteX105" fmla="*/ 4064614 w 10678681"/>
              <a:gd name="connsiteY105" fmla="*/ 1296118 h 1357700"/>
              <a:gd name="connsiteX106" fmla="*/ 3906561 w 10678681"/>
              <a:gd name="connsiteY106" fmla="*/ 1352435 h 1357700"/>
              <a:gd name="connsiteX107" fmla="*/ 3787890 w 10678681"/>
              <a:gd name="connsiteY107" fmla="*/ 1352442 h 1357700"/>
              <a:gd name="connsiteX108" fmla="*/ 3745993 w 10678681"/>
              <a:gd name="connsiteY108" fmla="*/ 1342630 h 1357700"/>
              <a:gd name="connsiteX109" fmla="*/ 3675785 w 10678681"/>
              <a:gd name="connsiteY109" fmla="*/ 1326802 h 1357700"/>
              <a:gd name="connsiteX110" fmla="*/ 3623856 w 10678681"/>
              <a:gd name="connsiteY110" fmla="*/ 1290804 h 1357700"/>
              <a:gd name="connsiteX111" fmla="*/ 3564933 w 10678681"/>
              <a:gd name="connsiteY111" fmla="*/ 1287147 h 1357700"/>
              <a:gd name="connsiteX112" fmla="*/ 3550537 w 10678681"/>
              <a:gd name="connsiteY112" fmla="*/ 1317552 h 1357700"/>
              <a:gd name="connsiteX113" fmla="*/ 3487736 w 10678681"/>
              <a:gd name="connsiteY113" fmla="*/ 1303493 h 1357700"/>
              <a:gd name="connsiteX114" fmla="*/ 3392548 w 10678681"/>
              <a:gd name="connsiteY114" fmla="*/ 1278741 h 1357700"/>
              <a:gd name="connsiteX115" fmla="*/ 3337466 w 10678681"/>
              <a:gd name="connsiteY115" fmla="*/ 1272537 h 1357700"/>
              <a:gd name="connsiteX116" fmla="*/ 3187206 w 10678681"/>
              <a:gd name="connsiteY116" fmla="*/ 1246821 h 1357700"/>
              <a:gd name="connsiteX117" fmla="*/ 3036856 w 10678681"/>
              <a:gd name="connsiteY117" fmla="*/ 1214383 h 1357700"/>
              <a:gd name="connsiteX118" fmla="*/ 2948654 w 10678681"/>
              <a:gd name="connsiteY118" fmla="*/ 1157455 h 1357700"/>
              <a:gd name="connsiteX119" fmla="*/ 2824973 w 10678681"/>
              <a:gd name="connsiteY119" fmla="*/ 1134864 h 1357700"/>
              <a:gd name="connsiteX120" fmla="*/ 2804398 w 10678681"/>
              <a:gd name="connsiteY120" fmla="*/ 1125556 h 1357700"/>
              <a:gd name="connsiteX121" fmla="*/ 2775396 w 10678681"/>
              <a:gd name="connsiteY121" fmla="*/ 1130148 h 1357700"/>
              <a:gd name="connsiteX122" fmla="*/ 2659096 w 10678681"/>
              <a:gd name="connsiteY122" fmla="*/ 1150294 h 1357700"/>
              <a:gd name="connsiteX123" fmla="*/ 2567088 w 10678681"/>
              <a:gd name="connsiteY123" fmla="*/ 1181781 h 1357700"/>
              <a:gd name="connsiteX124" fmla="*/ 2454501 w 10678681"/>
              <a:gd name="connsiteY124" fmla="*/ 1155455 h 1357700"/>
              <a:gd name="connsiteX125" fmla="*/ 2385161 w 10678681"/>
              <a:gd name="connsiteY125" fmla="*/ 1161312 h 1357700"/>
              <a:gd name="connsiteX126" fmla="*/ 2270528 w 10678681"/>
              <a:gd name="connsiteY126" fmla="*/ 1204338 h 1357700"/>
              <a:gd name="connsiteX127" fmla="*/ 2121820 w 10678681"/>
              <a:gd name="connsiteY127" fmla="*/ 1187078 h 1357700"/>
              <a:gd name="connsiteX128" fmla="*/ 2092716 w 10678681"/>
              <a:gd name="connsiteY128" fmla="*/ 1139224 h 1357700"/>
              <a:gd name="connsiteX129" fmla="*/ 2052449 w 10678681"/>
              <a:gd name="connsiteY129" fmla="*/ 1109687 h 1357700"/>
              <a:gd name="connsiteX130" fmla="*/ 2032607 w 10678681"/>
              <a:gd name="connsiteY130" fmla="*/ 1175477 h 1357700"/>
              <a:gd name="connsiteX131" fmla="*/ 1901837 w 10678681"/>
              <a:gd name="connsiteY131" fmla="*/ 1221762 h 1357700"/>
              <a:gd name="connsiteX132" fmla="*/ 1836762 w 10678681"/>
              <a:gd name="connsiteY132" fmla="*/ 1237387 h 1357700"/>
              <a:gd name="connsiteX133" fmla="*/ 1735877 w 10678681"/>
              <a:gd name="connsiteY133" fmla="*/ 1246527 h 1357700"/>
              <a:gd name="connsiteX134" fmla="*/ 1705069 w 10678681"/>
              <a:gd name="connsiteY134" fmla="*/ 1251989 h 1357700"/>
              <a:gd name="connsiteX135" fmla="*/ 1397689 w 10678681"/>
              <a:gd name="connsiteY135" fmla="*/ 1336144 h 1357700"/>
              <a:gd name="connsiteX136" fmla="*/ 1220734 w 10678681"/>
              <a:gd name="connsiteY136" fmla="*/ 1257811 h 1357700"/>
              <a:gd name="connsiteX137" fmla="*/ 1021737 w 10678681"/>
              <a:gd name="connsiteY137" fmla="*/ 1238739 h 1357700"/>
              <a:gd name="connsiteX138" fmla="*/ 959820 w 10678681"/>
              <a:gd name="connsiteY138" fmla="*/ 1275863 h 1357700"/>
              <a:gd name="connsiteX139" fmla="*/ 929137 w 10678681"/>
              <a:gd name="connsiteY139" fmla="*/ 1273957 h 1357700"/>
              <a:gd name="connsiteX140" fmla="*/ 878849 w 10678681"/>
              <a:gd name="connsiteY140" fmla="*/ 1266740 h 1357700"/>
              <a:gd name="connsiteX141" fmla="*/ 800667 w 10678681"/>
              <a:gd name="connsiteY141" fmla="*/ 1282041 h 1357700"/>
              <a:gd name="connsiteX142" fmla="*/ 644906 w 10678681"/>
              <a:gd name="connsiteY142" fmla="*/ 1273685 h 1357700"/>
              <a:gd name="connsiteX143" fmla="*/ 379869 w 10678681"/>
              <a:gd name="connsiteY143" fmla="*/ 1339165 h 1357700"/>
              <a:gd name="connsiteX144" fmla="*/ 137696 w 10678681"/>
              <a:gd name="connsiteY144" fmla="*/ 1319217 h 1357700"/>
              <a:gd name="connsiteX145" fmla="*/ 54250 w 10678681"/>
              <a:gd name="connsiteY145" fmla="*/ 1315838 h 1357700"/>
              <a:gd name="connsiteX146" fmla="*/ 28042 w 10678681"/>
              <a:gd name="connsiteY146" fmla="*/ 1297822 h 1357700"/>
              <a:gd name="connsiteX147" fmla="*/ 0 w 10678681"/>
              <a:gd name="connsiteY147" fmla="*/ 1294612 h 1357700"/>
              <a:gd name="connsiteX148" fmla="*/ 0 w 10678681"/>
              <a:gd name="connsiteY148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64639 w 10678681"/>
              <a:gd name="connsiteY65" fmla="*/ 1017831 h 1357700"/>
              <a:gd name="connsiteX66" fmla="*/ 6437450 w 10678681"/>
              <a:gd name="connsiteY66" fmla="*/ 1101075 h 1357700"/>
              <a:gd name="connsiteX67" fmla="*/ 6327795 w 10678681"/>
              <a:gd name="connsiteY67" fmla="*/ 1088142 h 1357700"/>
              <a:gd name="connsiteX68" fmla="*/ 6136549 w 10678681"/>
              <a:gd name="connsiteY68" fmla="*/ 1100268 h 1357700"/>
              <a:gd name="connsiteX69" fmla="*/ 6004655 w 10678681"/>
              <a:gd name="connsiteY69" fmla="*/ 1114946 h 1357700"/>
              <a:gd name="connsiteX70" fmla="*/ 5936643 w 10678681"/>
              <a:gd name="connsiteY70" fmla="*/ 1095428 h 1357700"/>
              <a:gd name="connsiteX71" fmla="*/ 5912484 w 10678681"/>
              <a:gd name="connsiteY71" fmla="*/ 1112624 h 1357700"/>
              <a:gd name="connsiteX72" fmla="*/ 5908387 w 10678681"/>
              <a:gd name="connsiteY72" fmla="*/ 1116018 h 1357700"/>
              <a:gd name="connsiteX73" fmla="*/ 5890495 w 10678681"/>
              <a:gd name="connsiteY73" fmla="*/ 1120268 h 1357700"/>
              <a:gd name="connsiteX74" fmla="*/ 5887318 w 10678681"/>
              <a:gd name="connsiteY74" fmla="*/ 1133134 h 1357700"/>
              <a:gd name="connsiteX75" fmla="*/ 5861726 w 10678681"/>
              <a:gd name="connsiteY75" fmla="*/ 1147891 h 1357700"/>
              <a:gd name="connsiteX76" fmla="*/ 5805823 w 10678681"/>
              <a:gd name="connsiteY76" fmla="*/ 1152457 h 1357700"/>
              <a:gd name="connsiteX77" fmla="*/ 5689841 w 10678681"/>
              <a:gd name="connsiteY77" fmla="*/ 1176232 h 1357700"/>
              <a:gd name="connsiteX78" fmla="*/ 5605119 w 10678681"/>
              <a:gd name="connsiteY78" fmla="*/ 1190202 h 1357700"/>
              <a:gd name="connsiteX79" fmla="*/ 5488513 w 10678681"/>
              <a:gd name="connsiteY79" fmla="*/ 1205367 h 1357700"/>
              <a:gd name="connsiteX80" fmla="*/ 5402905 w 10678681"/>
              <a:gd name="connsiteY80" fmla="*/ 1241191 h 1357700"/>
              <a:gd name="connsiteX81" fmla="*/ 5285593 w 10678681"/>
              <a:gd name="connsiteY81" fmla="*/ 1273569 h 1357700"/>
              <a:gd name="connsiteX82" fmla="*/ 5192893 w 10678681"/>
              <a:gd name="connsiteY82" fmla="*/ 1247188 h 1357700"/>
              <a:gd name="connsiteX83" fmla="*/ 5186475 w 10678681"/>
              <a:gd name="connsiteY83" fmla="*/ 1257028 h 1357700"/>
              <a:gd name="connsiteX84" fmla="*/ 5126038 w 10678681"/>
              <a:gd name="connsiteY84" fmla="*/ 1263189 h 1357700"/>
              <a:gd name="connsiteX85" fmla="*/ 4894688 w 10678681"/>
              <a:gd name="connsiteY85" fmla="*/ 1247184 h 1357700"/>
              <a:gd name="connsiteX86" fmla="*/ 4788036 w 10678681"/>
              <a:gd name="connsiteY86" fmla="*/ 1238182 h 1357700"/>
              <a:gd name="connsiteX87" fmla="*/ 4747555 w 10678681"/>
              <a:gd name="connsiteY87" fmla="*/ 1252768 h 1357700"/>
              <a:gd name="connsiteX88" fmla="*/ 4679644 w 10678681"/>
              <a:gd name="connsiteY88" fmla="*/ 1276603 h 1357700"/>
              <a:gd name="connsiteX89" fmla="*/ 4632222 w 10678681"/>
              <a:gd name="connsiteY89" fmla="*/ 1318360 h 1357700"/>
              <a:gd name="connsiteX90" fmla="*/ 4617358 w 10678681"/>
              <a:gd name="connsiteY90" fmla="*/ 1327690 h 1357700"/>
              <a:gd name="connsiteX91" fmla="*/ 4589102 w 10678681"/>
              <a:gd name="connsiteY91" fmla="*/ 1321223 h 1357700"/>
              <a:gd name="connsiteX92" fmla="*/ 4578184 w 10678681"/>
              <a:gd name="connsiteY92" fmla="*/ 1326745 h 1357700"/>
              <a:gd name="connsiteX93" fmla="*/ 4574270 w 10678681"/>
              <a:gd name="connsiteY93" fmla="*/ 1325878 h 1357700"/>
              <a:gd name="connsiteX94" fmla="*/ 4564919 w 10678681"/>
              <a:gd name="connsiteY94" fmla="*/ 1325507 h 1357700"/>
              <a:gd name="connsiteX95" fmla="*/ 4566586 w 10678681"/>
              <a:gd name="connsiteY95" fmla="*/ 1316963 h 1357700"/>
              <a:gd name="connsiteX96" fmla="*/ 4556303 w 10678681"/>
              <a:gd name="connsiteY96" fmla="*/ 1300262 h 1357700"/>
              <a:gd name="connsiteX97" fmla="*/ 4502358 w 10678681"/>
              <a:gd name="connsiteY97" fmla="*/ 1302558 h 1357700"/>
              <a:gd name="connsiteX98" fmla="*/ 4498919 w 10678681"/>
              <a:gd name="connsiteY98" fmla="*/ 1312115 h 1357700"/>
              <a:gd name="connsiteX99" fmla="*/ 4492075 w 10678681"/>
              <a:gd name="connsiteY99" fmla="*/ 1313357 h 1357700"/>
              <a:gd name="connsiteX100" fmla="*/ 4487466 w 10678681"/>
              <a:gd name="connsiteY100" fmla="*/ 1304102 h 1357700"/>
              <a:gd name="connsiteX101" fmla="*/ 4398292 w 10678681"/>
              <a:gd name="connsiteY101" fmla="*/ 1278410 h 1357700"/>
              <a:gd name="connsiteX102" fmla="*/ 4306088 w 10678681"/>
              <a:gd name="connsiteY102" fmla="*/ 1282512 h 1357700"/>
              <a:gd name="connsiteX103" fmla="*/ 4188995 w 10678681"/>
              <a:gd name="connsiteY103" fmla="*/ 1296718 h 1357700"/>
              <a:gd name="connsiteX104" fmla="*/ 4136582 w 10678681"/>
              <a:gd name="connsiteY104" fmla="*/ 1287687 h 1357700"/>
              <a:gd name="connsiteX105" fmla="*/ 4064614 w 10678681"/>
              <a:gd name="connsiteY105" fmla="*/ 1296118 h 1357700"/>
              <a:gd name="connsiteX106" fmla="*/ 3906561 w 10678681"/>
              <a:gd name="connsiteY106" fmla="*/ 1352435 h 1357700"/>
              <a:gd name="connsiteX107" fmla="*/ 3787890 w 10678681"/>
              <a:gd name="connsiteY107" fmla="*/ 1352442 h 1357700"/>
              <a:gd name="connsiteX108" fmla="*/ 3745993 w 10678681"/>
              <a:gd name="connsiteY108" fmla="*/ 1342630 h 1357700"/>
              <a:gd name="connsiteX109" fmla="*/ 3675785 w 10678681"/>
              <a:gd name="connsiteY109" fmla="*/ 1326802 h 1357700"/>
              <a:gd name="connsiteX110" fmla="*/ 3623856 w 10678681"/>
              <a:gd name="connsiteY110" fmla="*/ 1290804 h 1357700"/>
              <a:gd name="connsiteX111" fmla="*/ 3564933 w 10678681"/>
              <a:gd name="connsiteY111" fmla="*/ 1287147 h 1357700"/>
              <a:gd name="connsiteX112" fmla="*/ 3550537 w 10678681"/>
              <a:gd name="connsiteY112" fmla="*/ 1317552 h 1357700"/>
              <a:gd name="connsiteX113" fmla="*/ 3487736 w 10678681"/>
              <a:gd name="connsiteY113" fmla="*/ 1303493 h 1357700"/>
              <a:gd name="connsiteX114" fmla="*/ 3392548 w 10678681"/>
              <a:gd name="connsiteY114" fmla="*/ 1278741 h 1357700"/>
              <a:gd name="connsiteX115" fmla="*/ 3337466 w 10678681"/>
              <a:gd name="connsiteY115" fmla="*/ 1272537 h 1357700"/>
              <a:gd name="connsiteX116" fmla="*/ 3187206 w 10678681"/>
              <a:gd name="connsiteY116" fmla="*/ 1246821 h 1357700"/>
              <a:gd name="connsiteX117" fmla="*/ 3036856 w 10678681"/>
              <a:gd name="connsiteY117" fmla="*/ 1214383 h 1357700"/>
              <a:gd name="connsiteX118" fmla="*/ 2948654 w 10678681"/>
              <a:gd name="connsiteY118" fmla="*/ 1157455 h 1357700"/>
              <a:gd name="connsiteX119" fmla="*/ 2824973 w 10678681"/>
              <a:gd name="connsiteY119" fmla="*/ 1134864 h 1357700"/>
              <a:gd name="connsiteX120" fmla="*/ 2804398 w 10678681"/>
              <a:gd name="connsiteY120" fmla="*/ 1125556 h 1357700"/>
              <a:gd name="connsiteX121" fmla="*/ 2775396 w 10678681"/>
              <a:gd name="connsiteY121" fmla="*/ 1130148 h 1357700"/>
              <a:gd name="connsiteX122" fmla="*/ 2659096 w 10678681"/>
              <a:gd name="connsiteY122" fmla="*/ 1150294 h 1357700"/>
              <a:gd name="connsiteX123" fmla="*/ 2567088 w 10678681"/>
              <a:gd name="connsiteY123" fmla="*/ 1181781 h 1357700"/>
              <a:gd name="connsiteX124" fmla="*/ 2454501 w 10678681"/>
              <a:gd name="connsiteY124" fmla="*/ 1155455 h 1357700"/>
              <a:gd name="connsiteX125" fmla="*/ 2385161 w 10678681"/>
              <a:gd name="connsiteY125" fmla="*/ 1161312 h 1357700"/>
              <a:gd name="connsiteX126" fmla="*/ 2270528 w 10678681"/>
              <a:gd name="connsiteY126" fmla="*/ 1204338 h 1357700"/>
              <a:gd name="connsiteX127" fmla="*/ 2121820 w 10678681"/>
              <a:gd name="connsiteY127" fmla="*/ 1187078 h 1357700"/>
              <a:gd name="connsiteX128" fmla="*/ 2092716 w 10678681"/>
              <a:gd name="connsiteY128" fmla="*/ 1139224 h 1357700"/>
              <a:gd name="connsiteX129" fmla="*/ 2052449 w 10678681"/>
              <a:gd name="connsiteY129" fmla="*/ 1109687 h 1357700"/>
              <a:gd name="connsiteX130" fmla="*/ 2032607 w 10678681"/>
              <a:gd name="connsiteY130" fmla="*/ 1175477 h 1357700"/>
              <a:gd name="connsiteX131" fmla="*/ 1901837 w 10678681"/>
              <a:gd name="connsiteY131" fmla="*/ 1221762 h 1357700"/>
              <a:gd name="connsiteX132" fmla="*/ 1836762 w 10678681"/>
              <a:gd name="connsiteY132" fmla="*/ 1237387 h 1357700"/>
              <a:gd name="connsiteX133" fmla="*/ 1735877 w 10678681"/>
              <a:gd name="connsiteY133" fmla="*/ 1246527 h 1357700"/>
              <a:gd name="connsiteX134" fmla="*/ 1705069 w 10678681"/>
              <a:gd name="connsiteY134" fmla="*/ 1251989 h 1357700"/>
              <a:gd name="connsiteX135" fmla="*/ 1397689 w 10678681"/>
              <a:gd name="connsiteY135" fmla="*/ 1336144 h 1357700"/>
              <a:gd name="connsiteX136" fmla="*/ 1220734 w 10678681"/>
              <a:gd name="connsiteY136" fmla="*/ 1257811 h 1357700"/>
              <a:gd name="connsiteX137" fmla="*/ 1021737 w 10678681"/>
              <a:gd name="connsiteY137" fmla="*/ 1238739 h 1357700"/>
              <a:gd name="connsiteX138" fmla="*/ 959820 w 10678681"/>
              <a:gd name="connsiteY138" fmla="*/ 1275863 h 1357700"/>
              <a:gd name="connsiteX139" fmla="*/ 929137 w 10678681"/>
              <a:gd name="connsiteY139" fmla="*/ 1273957 h 1357700"/>
              <a:gd name="connsiteX140" fmla="*/ 878849 w 10678681"/>
              <a:gd name="connsiteY140" fmla="*/ 1266740 h 1357700"/>
              <a:gd name="connsiteX141" fmla="*/ 800667 w 10678681"/>
              <a:gd name="connsiteY141" fmla="*/ 1282041 h 1357700"/>
              <a:gd name="connsiteX142" fmla="*/ 644906 w 10678681"/>
              <a:gd name="connsiteY142" fmla="*/ 1273685 h 1357700"/>
              <a:gd name="connsiteX143" fmla="*/ 379869 w 10678681"/>
              <a:gd name="connsiteY143" fmla="*/ 1339165 h 1357700"/>
              <a:gd name="connsiteX144" fmla="*/ 137696 w 10678681"/>
              <a:gd name="connsiteY144" fmla="*/ 1319217 h 1357700"/>
              <a:gd name="connsiteX145" fmla="*/ 54250 w 10678681"/>
              <a:gd name="connsiteY145" fmla="*/ 1315838 h 1357700"/>
              <a:gd name="connsiteX146" fmla="*/ 28042 w 10678681"/>
              <a:gd name="connsiteY146" fmla="*/ 1297822 h 1357700"/>
              <a:gd name="connsiteX147" fmla="*/ 0 w 10678681"/>
              <a:gd name="connsiteY147" fmla="*/ 1294612 h 1357700"/>
              <a:gd name="connsiteX148" fmla="*/ 0 w 10678681"/>
              <a:gd name="connsiteY148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64639 w 10678681"/>
              <a:gd name="connsiteY65" fmla="*/ 1017831 h 1357700"/>
              <a:gd name="connsiteX66" fmla="*/ 6437450 w 10678681"/>
              <a:gd name="connsiteY66" fmla="*/ 1101075 h 1357700"/>
              <a:gd name="connsiteX67" fmla="*/ 6327795 w 10678681"/>
              <a:gd name="connsiteY67" fmla="*/ 1088142 h 1357700"/>
              <a:gd name="connsiteX68" fmla="*/ 6136549 w 10678681"/>
              <a:gd name="connsiteY68" fmla="*/ 1100268 h 1357700"/>
              <a:gd name="connsiteX69" fmla="*/ 6004655 w 10678681"/>
              <a:gd name="connsiteY69" fmla="*/ 1114946 h 1357700"/>
              <a:gd name="connsiteX70" fmla="*/ 5936643 w 10678681"/>
              <a:gd name="connsiteY70" fmla="*/ 1095428 h 1357700"/>
              <a:gd name="connsiteX71" fmla="*/ 5912484 w 10678681"/>
              <a:gd name="connsiteY71" fmla="*/ 1112624 h 1357700"/>
              <a:gd name="connsiteX72" fmla="*/ 5908387 w 10678681"/>
              <a:gd name="connsiteY72" fmla="*/ 1116018 h 1357700"/>
              <a:gd name="connsiteX73" fmla="*/ 5890495 w 10678681"/>
              <a:gd name="connsiteY73" fmla="*/ 1120268 h 1357700"/>
              <a:gd name="connsiteX74" fmla="*/ 5887318 w 10678681"/>
              <a:gd name="connsiteY74" fmla="*/ 1133134 h 1357700"/>
              <a:gd name="connsiteX75" fmla="*/ 5861726 w 10678681"/>
              <a:gd name="connsiteY75" fmla="*/ 1147891 h 1357700"/>
              <a:gd name="connsiteX76" fmla="*/ 5805823 w 10678681"/>
              <a:gd name="connsiteY76" fmla="*/ 1152457 h 1357700"/>
              <a:gd name="connsiteX77" fmla="*/ 5689841 w 10678681"/>
              <a:gd name="connsiteY77" fmla="*/ 1176232 h 1357700"/>
              <a:gd name="connsiteX78" fmla="*/ 5605119 w 10678681"/>
              <a:gd name="connsiteY78" fmla="*/ 1190202 h 1357700"/>
              <a:gd name="connsiteX79" fmla="*/ 5488513 w 10678681"/>
              <a:gd name="connsiteY79" fmla="*/ 1205367 h 1357700"/>
              <a:gd name="connsiteX80" fmla="*/ 5402905 w 10678681"/>
              <a:gd name="connsiteY80" fmla="*/ 1241191 h 1357700"/>
              <a:gd name="connsiteX81" fmla="*/ 5285593 w 10678681"/>
              <a:gd name="connsiteY81" fmla="*/ 1273569 h 1357700"/>
              <a:gd name="connsiteX82" fmla="*/ 5192893 w 10678681"/>
              <a:gd name="connsiteY82" fmla="*/ 1247188 h 1357700"/>
              <a:gd name="connsiteX83" fmla="*/ 5186475 w 10678681"/>
              <a:gd name="connsiteY83" fmla="*/ 1257028 h 1357700"/>
              <a:gd name="connsiteX84" fmla="*/ 5126038 w 10678681"/>
              <a:gd name="connsiteY84" fmla="*/ 1263189 h 1357700"/>
              <a:gd name="connsiteX85" fmla="*/ 4894688 w 10678681"/>
              <a:gd name="connsiteY85" fmla="*/ 1247184 h 1357700"/>
              <a:gd name="connsiteX86" fmla="*/ 4788036 w 10678681"/>
              <a:gd name="connsiteY86" fmla="*/ 1238182 h 1357700"/>
              <a:gd name="connsiteX87" fmla="*/ 4747555 w 10678681"/>
              <a:gd name="connsiteY87" fmla="*/ 1252768 h 1357700"/>
              <a:gd name="connsiteX88" fmla="*/ 4679644 w 10678681"/>
              <a:gd name="connsiteY88" fmla="*/ 1276603 h 1357700"/>
              <a:gd name="connsiteX89" fmla="*/ 4632222 w 10678681"/>
              <a:gd name="connsiteY89" fmla="*/ 1318360 h 1357700"/>
              <a:gd name="connsiteX90" fmla="*/ 4617358 w 10678681"/>
              <a:gd name="connsiteY90" fmla="*/ 1327690 h 1357700"/>
              <a:gd name="connsiteX91" fmla="*/ 4589102 w 10678681"/>
              <a:gd name="connsiteY91" fmla="*/ 1321223 h 1357700"/>
              <a:gd name="connsiteX92" fmla="*/ 4578184 w 10678681"/>
              <a:gd name="connsiteY92" fmla="*/ 1326745 h 1357700"/>
              <a:gd name="connsiteX93" fmla="*/ 4574270 w 10678681"/>
              <a:gd name="connsiteY93" fmla="*/ 1325878 h 1357700"/>
              <a:gd name="connsiteX94" fmla="*/ 4564919 w 10678681"/>
              <a:gd name="connsiteY94" fmla="*/ 1325507 h 1357700"/>
              <a:gd name="connsiteX95" fmla="*/ 4566586 w 10678681"/>
              <a:gd name="connsiteY95" fmla="*/ 1316963 h 1357700"/>
              <a:gd name="connsiteX96" fmla="*/ 4556303 w 10678681"/>
              <a:gd name="connsiteY96" fmla="*/ 1300262 h 1357700"/>
              <a:gd name="connsiteX97" fmla="*/ 4502358 w 10678681"/>
              <a:gd name="connsiteY97" fmla="*/ 1302558 h 1357700"/>
              <a:gd name="connsiteX98" fmla="*/ 4498919 w 10678681"/>
              <a:gd name="connsiteY98" fmla="*/ 1312115 h 1357700"/>
              <a:gd name="connsiteX99" fmla="*/ 4492075 w 10678681"/>
              <a:gd name="connsiteY99" fmla="*/ 1313357 h 1357700"/>
              <a:gd name="connsiteX100" fmla="*/ 4487466 w 10678681"/>
              <a:gd name="connsiteY100" fmla="*/ 1304102 h 1357700"/>
              <a:gd name="connsiteX101" fmla="*/ 4398292 w 10678681"/>
              <a:gd name="connsiteY101" fmla="*/ 1278410 h 1357700"/>
              <a:gd name="connsiteX102" fmla="*/ 4306088 w 10678681"/>
              <a:gd name="connsiteY102" fmla="*/ 1282512 h 1357700"/>
              <a:gd name="connsiteX103" fmla="*/ 4188995 w 10678681"/>
              <a:gd name="connsiteY103" fmla="*/ 1296718 h 1357700"/>
              <a:gd name="connsiteX104" fmla="*/ 4136582 w 10678681"/>
              <a:gd name="connsiteY104" fmla="*/ 1287687 h 1357700"/>
              <a:gd name="connsiteX105" fmla="*/ 4064614 w 10678681"/>
              <a:gd name="connsiteY105" fmla="*/ 1296118 h 1357700"/>
              <a:gd name="connsiteX106" fmla="*/ 3906561 w 10678681"/>
              <a:gd name="connsiteY106" fmla="*/ 1352435 h 1357700"/>
              <a:gd name="connsiteX107" fmla="*/ 3787890 w 10678681"/>
              <a:gd name="connsiteY107" fmla="*/ 1352442 h 1357700"/>
              <a:gd name="connsiteX108" fmla="*/ 3745993 w 10678681"/>
              <a:gd name="connsiteY108" fmla="*/ 1342630 h 1357700"/>
              <a:gd name="connsiteX109" fmla="*/ 3675785 w 10678681"/>
              <a:gd name="connsiteY109" fmla="*/ 1326802 h 1357700"/>
              <a:gd name="connsiteX110" fmla="*/ 3623856 w 10678681"/>
              <a:gd name="connsiteY110" fmla="*/ 1290804 h 1357700"/>
              <a:gd name="connsiteX111" fmla="*/ 3564933 w 10678681"/>
              <a:gd name="connsiteY111" fmla="*/ 1287147 h 1357700"/>
              <a:gd name="connsiteX112" fmla="*/ 3550537 w 10678681"/>
              <a:gd name="connsiteY112" fmla="*/ 1317552 h 1357700"/>
              <a:gd name="connsiteX113" fmla="*/ 3487736 w 10678681"/>
              <a:gd name="connsiteY113" fmla="*/ 1303493 h 1357700"/>
              <a:gd name="connsiteX114" fmla="*/ 3392548 w 10678681"/>
              <a:gd name="connsiteY114" fmla="*/ 1278741 h 1357700"/>
              <a:gd name="connsiteX115" fmla="*/ 3337466 w 10678681"/>
              <a:gd name="connsiteY115" fmla="*/ 1272537 h 1357700"/>
              <a:gd name="connsiteX116" fmla="*/ 3187206 w 10678681"/>
              <a:gd name="connsiteY116" fmla="*/ 1246821 h 1357700"/>
              <a:gd name="connsiteX117" fmla="*/ 3036856 w 10678681"/>
              <a:gd name="connsiteY117" fmla="*/ 1214383 h 1357700"/>
              <a:gd name="connsiteX118" fmla="*/ 2948654 w 10678681"/>
              <a:gd name="connsiteY118" fmla="*/ 1157455 h 1357700"/>
              <a:gd name="connsiteX119" fmla="*/ 2824973 w 10678681"/>
              <a:gd name="connsiteY119" fmla="*/ 1134864 h 1357700"/>
              <a:gd name="connsiteX120" fmla="*/ 2804398 w 10678681"/>
              <a:gd name="connsiteY120" fmla="*/ 1125556 h 1357700"/>
              <a:gd name="connsiteX121" fmla="*/ 2775396 w 10678681"/>
              <a:gd name="connsiteY121" fmla="*/ 1130148 h 1357700"/>
              <a:gd name="connsiteX122" fmla="*/ 2659096 w 10678681"/>
              <a:gd name="connsiteY122" fmla="*/ 1150294 h 1357700"/>
              <a:gd name="connsiteX123" fmla="*/ 2567088 w 10678681"/>
              <a:gd name="connsiteY123" fmla="*/ 1181781 h 1357700"/>
              <a:gd name="connsiteX124" fmla="*/ 2454501 w 10678681"/>
              <a:gd name="connsiteY124" fmla="*/ 1155455 h 1357700"/>
              <a:gd name="connsiteX125" fmla="*/ 2385161 w 10678681"/>
              <a:gd name="connsiteY125" fmla="*/ 1161312 h 1357700"/>
              <a:gd name="connsiteX126" fmla="*/ 2270528 w 10678681"/>
              <a:gd name="connsiteY126" fmla="*/ 1204338 h 1357700"/>
              <a:gd name="connsiteX127" fmla="*/ 2121820 w 10678681"/>
              <a:gd name="connsiteY127" fmla="*/ 1187078 h 1357700"/>
              <a:gd name="connsiteX128" fmla="*/ 2092716 w 10678681"/>
              <a:gd name="connsiteY128" fmla="*/ 1139224 h 1357700"/>
              <a:gd name="connsiteX129" fmla="*/ 2052449 w 10678681"/>
              <a:gd name="connsiteY129" fmla="*/ 1109687 h 1357700"/>
              <a:gd name="connsiteX130" fmla="*/ 2032607 w 10678681"/>
              <a:gd name="connsiteY130" fmla="*/ 1175477 h 1357700"/>
              <a:gd name="connsiteX131" fmla="*/ 1901837 w 10678681"/>
              <a:gd name="connsiteY131" fmla="*/ 1221762 h 1357700"/>
              <a:gd name="connsiteX132" fmla="*/ 1836762 w 10678681"/>
              <a:gd name="connsiteY132" fmla="*/ 1237387 h 1357700"/>
              <a:gd name="connsiteX133" fmla="*/ 1735877 w 10678681"/>
              <a:gd name="connsiteY133" fmla="*/ 1246527 h 1357700"/>
              <a:gd name="connsiteX134" fmla="*/ 1705069 w 10678681"/>
              <a:gd name="connsiteY134" fmla="*/ 1251989 h 1357700"/>
              <a:gd name="connsiteX135" fmla="*/ 1397689 w 10678681"/>
              <a:gd name="connsiteY135" fmla="*/ 1336144 h 1357700"/>
              <a:gd name="connsiteX136" fmla="*/ 1220734 w 10678681"/>
              <a:gd name="connsiteY136" fmla="*/ 1257811 h 1357700"/>
              <a:gd name="connsiteX137" fmla="*/ 1021737 w 10678681"/>
              <a:gd name="connsiteY137" fmla="*/ 1238739 h 1357700"/>
              <a:gd name="connsiteX138" fmla="*/ 959820 w 10678681"/>
              <a:gd name="connsiteY138" fmla="*/ 1275863 h 1357700"/>
              <a:gd name="connsiteX139" fmla="*/ 929137 w 10678681"/>
              <a:gd name="connsiteY139" fmla="*/ 1273957 h 1357700"/>
              <a:gd name="connsiteX140" fmla="*/ 878849 w 10678681"/>
              <a:gd name="connsiteY140" fmla="*/ 1266740 h 1357700"/>
              <a:gd name="connsiteX141" fmla="*/ 800667 w 10678681"/>
              <a:gd name="connsiteY141" fmla="*/ 1282041 h 1357700"/>
              <a:gd name="connsiteX142" fmla="*/ 644906 w 10678681"/>
              <a:gd name="connsiteY142" fmla="*/ 1273685 h 1357700"/>
              <a:gd name="connsiteX143" fmla="*/ 379869 w 10678681"/>
              <a:gd name="connsiteY143" fmla="*/ 1339165 h 1357700"/>
              <a:gd name="connsiteX144" fmla="*/ 137696 w 10678681"/>
              <a:gd name="connsiteY144" fmla="*/ 1319217 h 1357700"/>
              <a:gd name="connsiteX145" fmla="*/ 54250 w 10678681"/>
              <a:gd name="connsiteY145" fmla="*/ 1315838 h 1357700"/>
              <a:gd name="connsiteX146" fmla="*/ 28042 w 10678681"/>
              <a:gd name="connsiteY146" fmla="*/ 1297822 h 1357700"/>
              <a:gd name="connsiteX147" fmla="*/ 0 w 10678681"/>
              <a:gd name="connsiteY147" fmla="*/ 1294612 h 1357700"/>
              <a:gd name="connsiteX148" fmla="*/ 0 w 10678681"/>
              <a:gd name="connsiteY148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82280 w 10678681"/>
              <a:gd name="connsiteY38" fmla="*/ 712868 h 1357700"/>
              <a:gd name="connsiteX39" fmla="*/ 7730518 w 10678681"/>
              <a:gd name="connsiteY39" fmla="*/ 739526 h 1357700"/>
              <a:gd name="connsiteX40" fmla="*/ 7652907 w 10678681"/>
              <a:gd name="connsiteY40" fmla="*/ 783273 h 1357700"/>
              <a:gd name="connsiteX41" fmla="*/ 7606008 w 10678681"/>
              <a:gd name="connsiteY41" fmla="*/ 800717 h 1357700"/>
              <a:gd name="connsiteX42" fmla="*/ 7480223 w 10678681"/>
              <a:gd name="connsiteY42" fmla="*/ 856821 h 1357700"/>
              <a:gd name="connsiteX43" fmla="*/ 7356005 w 10678681"/>
              <a:gd name="connsiteY43" fmla="*/ 919462 h 1357700"/>
              <a:gd name="connsiteX44" fmla="*/ 7305396 w 10678681"/>
              <a:gd name="connsiteY44" fmla="*/ 986228 h 1357700"/>
              <a:gd name="connsiteX45" fmla="*/ 7298314 w 10678681"/>
              <a:gd name="connsiteY45" fmla="*/ 989899 h 1357700"/>
              <a:gd name="connsiteX46" fmla="*/ 7277477 w 10678681"/>
              <a:gd name="connsiteY46" fmla="*/ 990571 h 1357700"/>
              <a:gd name="connsiteX47" fmla="*/ 7269396 w 10678681"/>
              <a:gd name="connsiteY47" fmla="*/ 989282 h 1357700"/>
              <a:gd name="connsiteX48" fmla="*/ 7258094 w 10678681"/>
              <a:gd name="connsiteY48" fmla="*/ 990679 h 1357700"/>
              <a:gd name="connsiteX49" fmla="*/ 7257893 w 10678681"/>
              <a:gd name="connsiteY49" fmla="*/ 991204 h 1357700"/>
              <a:gd name="connsiteX50" fmla="*/ 7247153 w 10678681"/>
              <a:gd name="connsiteY50" fmla="*/ 991550 h 1357700"/>
              <a:gd name="connsiteX51" fmla="*/ 7193612 w 10678681"/>
              <a:gd name="connsiteY51" fmla="*/ 987042 h 1357700"/>
              <a:gd name="connsiteX52" fmla="*/ 7132632 w 10678681"/>
              <a:gd name="connsiteY52" fmla="*/ 1042036 h 1357700"/>
              <a:gd name="connsiteX53" fmla="*/ 7105610 w 10678681"/>
              <a:gd name="connsiteY53" fmla="*/ 1053537 h 1357700"/>
              <a:gd name="connsiteX54" fmla="*/ 7091599 w 10678681"/>
              <a:gd name="connsiteY54" fmla="*/ 1062302 h 1357700"/>
              <a:gd name="connsiteX55" fmla="*/ 7090998 w 10678681"/>
              <a:gd name="connsiteY55" fmla="*/ 1064540 h 1357700"/>
              <a:gd name="connsiteX56" fmla="*/ 7039634 w 10678681"/>
              <a:gd name="connsiteY56" fmla="*/ 1059971 h 1357700"/>
              <a:gd name="connsiteX57" fmla="*/ 7033445 w 10678681"/>
              <a:gd name="connsiteY57" fmla="*/ 1063314 h 1357700"/>
              <a:gd name="connsiteX58" fmla="*/ 6999157 w 10678681"/>
              <a:gd name="connsiteY58" fmla="*/ 1055282 h 1357700"/>
              <a:gd name="connsiteX59" fmla="*/ 6981874 w 10678681"/>
              <a:gd name="connsiteY59" fmla="*/ 1053827 h 1357700"/>
              <a:gd name="connsiteX60" fmla="*/ 6976102 w 10678681"/>
              <a:gd name="connsiteY60" fmla="*/ 1047854 h 1357700"/>
              <a:gd name="connsiteX61" fmla="*/ 6951040 w 10678681"/>
              <a:gd name="connsiteY61" fmla="*/ 1048531 h 1357700"/>
              <a:gd name="connsiteX62" fmla="*/ 6948497 w 10678681"/>
              <a:gd name="connsiteY62" fmla="*/ 1050706 h 1357700"/>
              <a:gd name="connsiteX63" fmla="*/ 6926582 w 10678681"/>
              <a:gd name="connsiteY63" fmla="*/ 1043462 h 1357700"/>
              <a:gd name="connsiteX64" fmla="*/ 6833743 w 10678681"/>
              <a:gd name="connsiteY64" fmla="*/ 1027960 h 1357700"/>
              <a:gd name="connsiteX65" fmla="*/ 6687090 w 10678681"/>
              <a:gd name="connsiteY65" fmla="*/ 1063250 h 1357700"/>
              <a:gd name="connsiteX66" fmla="*/ 6437450 w 10678681"/>
              <a:gd name="connsiteY66" fmla="*/ 1101075 h 1357700"/>
              <a:gd name="connsiteX67" fmla="*/ 6327795 w 10678681"/>
              <a:gd name="connsiteY67" fmla="*/ 1088142 h 1357700"/>
              <a:gd name="connsiteX68" fmla="*/ 6136549 w 10678681"/>
              <a:gd name="connsiteY68" fmla="*/ 1100268 h 1357700"/>
              <a:gd name="connsiteX69" fmla="*/ 6004655 w 10678681"/>
              <a:gd name="connsiteY69" fmla="*/ 1114946 h 1357700"/>
              <a:gd name="connsiteX70" fmla="*/ 5936643 w 10678681"/>
              <a:gd name="connsiteY70" fmla="*/ 1095428 h 1357700"/>
              <a:gd name="connsiteX71" fmla="*/ 5912484 w 10678681"/>
              <a:gd name="connsiteY71" fmla="*/ 1112624 h 1357700"/>
              <a:gd name="connsiteX72" fmla="*/ 5908387 w 10678681"/>
              <a:gd name="connsiteY72" fmla="*/ 1116018 h 1357700"/>
              <a:gd name="connsiteX73" fmla="*/ 5890495 w 10678681"/>
              <a:gd name="connsiteY73" fmla="*/ 1120268 h 1357700"/>
              <a:gd name="connsiteX74" fmla="*/ 5887318 w 10678681"/>
              <a:gd name="connsiteY74" fmla="*/ 1133134 h 1357700"/>
              <a:gd name="connsiteX75" fmla="*/ 5861726 w 10678681"/>
              <a:gd name="connsiteY75" fmla="*/ 1147891 h 1357700"/>
              <a:gd name="connsiteX76" fmla="*/ 5805823 w 10678681"/>
              <a:gd name="connsiteY76" fmla="*/ 1152457 h 1357700"/>
              <a:gd name="connsiteX77" fmla="*/ 5689841 w 10678681"/>
              <a:gd name="connsiteY77" fmla="*/ 1176232 h 1357700"/>
              <a:gd name="connsiteX78" fmla="*/ 5605119 w 10678681"/>
              <a:gd name="connsiteY78" fmla="*/ 1190202 h 1357700"/>
              <a:gd name="connsiteX79" fmla="*/ 5488513 w 10678681"/>
              <a:gd name="connsiteY79" fmla="*/ 1205367 h 1357700"/>
              <a:gd name="connsiteX80" fmla="*/ 5402905 w 10678681"/>
              <a:gd name="connsiteY80" fmla="*/ 1241191 h 1357700"/>
              <a:gd name="connsiteX81" fmla="*/ 5285593 w 10678681"/>
              <a:gd name="connsiteY81" fmla="*/ 1273569 h 1357700"/>
              <a:gd name="connsiteX82" fmla="*/ 5192893 w 10678681"/>
              <a:gd name="connsiteY82" fmla="*/ 1247188 h 1357700"/>
              <a:gd name="connsiteX83" fmla="*/ 5186475 w 10678681"/>
              <a:gd name="connsiteY83" fmla="*/ 1257028 h 1357700"/>
              <a:gd name="connsiteX84" fmla="*/ 5126038 w 10678681"/>
              <a:gd name="connsiteY84" fmla="*/ 1263189 h 1357700"/>
              <a:gd name="connsiteX85" fmla="*/ 4894688 w 10678681"/>
              <a:gd name="connsiteY85" fmla="*/ 1247184 h 1357700"/>
              <a:gd name="connsiteX86" fmla="*/ 4788036 w 10678681"/>
              <a:gd name="connsiteY86" fmla="*/ 1238182 h 1357700"/>
              <a:gd name="connsiteX87" fmla="*/ 4747555 w 10678681"/>
              <a:gd name="connsiteY87" fmla="*/ 1252768 h 1357700"/>
              <a:gd name="connsiteX88" fmla="*/ 4679644 w 10678681"/>
              <a:gd name="connsiteY88" fmla="*/ 1276603 h 1357700"/>
              <a:gd name="connsiteX89" fmla="*/ 4632222 w 10678681"/>
              <a:gd name="connsiteY89" fmla="*/ 1318360 h 1357700"/>
              <a:gd name="connsiteX90" fmla="*/ 4617358 w 10678681"/>
              <a:gd name="connsiteY90" fmla="*/ 1327690 h 1357700"/>
              <a:gd name="connsiteX91" fmla="*/ 4589102 w 10678681"/>
              <a:gd name="connsiteY91" fmla="*/ 1321223 h 1357700"/>
              <a:gd name="connsiteX92" fmla="*/ 4578184 w 10678681"/>
              <a:gd name="connsiteY92" fmla="*/ 1326745 h 1357700"/>
              <a:gd name="connsiteX93" fmla="*/ 4574270 w 10678681"/>
              <a:gd name="connsiteY93" fmla="*/ 1325878 h 1357700"/>
              <a:gd name="connsiteX94" fmla="*/ 4564919 w 10678681"/>
              <a:gd name="connsiteY94" fmla="*/ 1325507 h 1357700"/>
              <a:gd name="connsiteX95" fmla="*/ 4566586 w 10678681"/>
              <a:gd name="connsiteY95" fmla="*/ 1316963 h 1357700"/>
              <a:gd name="connsiteX96" fmla="*/ 4556303 w 10678681"/>
              <a:gd name="connsiteY96" fmla="*/ 1300262 h 1357700"/>
              <a:gd name="connsiteX97" fmla="*/ 4502358 w 10678681"/>
              <a:gd name="connsiteY97" fmla="*/ 1302558 h 1357700"/>
              <a:gd name="connsiteX98" fmla="*/ 4498919 w 10678681"/>
              <a:gd name="connsiteY98" fmla="*/ 1312115 h 1357700"/>
              <a:gd name="connsiteX99" fmla="*/ 4492075 w 10678681"/>
              <a:gd name="connsiteY99" fmla="*/ 1313357 h 1357700"/>
              <a:gd name="connsiteX100" fmla="*/ 4487466 w 10678681"/>
              <a:gd name="connsiteY100" fmla="*/ 1304102 h 1357700"/>
              <a:gd name="connsiteX101" fmla="*/ 4398292 w 10678681"/>
              <a:gd name="connsiteY101" fmla="*/ 1278410 h 1357700"/>
              <a:gd name="connsiteX102" fmla="*/ 4306088 w 10678681"/>
              <a:gd name="connsiteY102" fmla="*/ 1282512 h 1357700"/>
              <a:gd name="connsiteX103" fmla="*/ 4188995 w 10678681"/>
              <a:gd name="connsiteY103" fmla="*/ 1296718 h 1357700"/>
              <a:gd name="connsiteX104" fmla="*/ 4136582 w 10678681"/>
              <a:gd name="connsiteY104" fmla="*/ 1287687 h 1357700"/>
              <a:gd name="connsiteX105" fmla="*/ 4064614 w 10678681"/>
              <a:gd name="connsiteY105" fmla="*/ 1296118 h 1357700"/>
              <a:gd name="connsiteX106" fmla="*/ 3906561 w 10678681"/>
              <a:gd name="connsiteY106" fmla="*/ 1352435 h 1357700"/>
              <a:gd name="connsiteX107" fmla="*/ 3787890 w 10678681"/>
              <a:gd name="connsiteY107" fmla="*/ 1352442 h 1357700"/>
              <a:gd name="connsiteX108" fmla="*/ 3745993 w 10678681"/>
              <a:gd name="connsiteY108" fmla="*/ 1342630 h 1357700"/>
              <a:gd name="connsiteX109" fmla="*/ 3675785 w 10678681"/>
              <a:gd name="connsiteY109" fmla="*/ 1326802 h 1357700"/>
              <a:gd name="connsiteX110" fmla="*/ 3623856 w 10678681"/>
              <a:gd name="connsiteY110" fmla="*/ 1290804 h 1357700"/>
              <a:gd name="connsiteX111" fmla="*/ 3564933 w 10678681"/>
              <a:gd name="connsiteY111" fmla="*/ 1287147 h 1357700"/>
              <a:gd name="connsiteX112" fmla="*/ 3550537 w 10678681"/>
              <a:gd name="connsiteY112" fmla="*/ 1317552 h 1357700"/>
              <a:gd name="connsiteX113" fmla="*/ 3487736 w 10678681"/>
              <a:gd name="connsiteY113" fmla="*/ 1303493 h 1357700"/>
              <a:gd name="connsiteX114" fmla="*/ 3392548 w 10678681"/>
              <a:gd name="connsiteY114" fmla="*/ 1278741 h 1357700"/>
              <a:gd name="connsiteX115" fmla="*/ 3337466 w 10678681"/>
              <a:gd name="connsiteY115" fmla="*/ 1272537 h 1357700"/>
              <a:gd name="connsiteX116" fmla="*/ 3187206 w 10678681"/>
              <a:gd name="connsiteY116" fmla="*/ 1246821 h 1357700"/>
              <a:gd name="connsiteX117" fmla="*/ 3036856 w 10678681"/>
              <a:gd name="connsiteY117" fmla="*/ 1214383 h 1357700"/>
              <a:gd name="connsiteX118" fmla="*/ 2948654 w 10678681"/>
              <a:gd name="connsiteY118" fmla="*/ 1157455 h 1357700"/>
              <a:gd name="connsiteX119" fmla="*/ 2824973 w 10678681"/>
              <a:gd name="connsiteY119" fmla="*/ 1134864 h 1357700"/>
              <a:gd name="connsiteX120" fmla="*/ 2804398 w 10678681"/>
              <a:gd name="connsiteY120" fmla="*/ 1125556 h 1357700"/>
              <a:gd name="connsiteX121" fmla="*/ 2775396 w 10678681"/>
              <a:gd name="connsiteY121" fmla="*/ 1130148 h 1357700"/>
              <a:gd name="connsiteX122" fmla="*/ 2659096 w 10678681"/>
              <a:gd name="connsiteY122" fmla="*/ 1150294 h 1357700"/>
              <a:gd name="connsiteX123" fmla="*/ 2567088 w 10678681"/>
              <a:gd name="connsiteY123" fmla="*/ 1181781 h 1357700"/>
              <a:gd name="connsiteX124" fmla="*/ 2454501 w 10678681"/>
              <a:gd name="connsiteY124" fmla="*/ 1155455 h 1357700"/>
              <a:gd name="connsiteX125" fmla="*/ 2385161 w 10678681"/>
              <a:gd name="connsiteY125" fmla="*/ 1161312 h 1357700"/>
              <a:gd name="connsiteX126" fmla="*/ 2270528 w 10678681"/>
              <a:gd name="connsiteY126" fmla="*/ 1204338 h 1357700"/>
              <a:gd name="connsiteX127" fmla="*/ 2121820 w 10678681"/>
              <a:gd name="connsiteY127" fmla="*/ 1187078 h 1357700"/>
              <a:gd name="connsiteX128" fmla="*/ 2092716 w 10678681"/>
              <a:gd name="connsiteY128" fmla="*/ 1139224 h 1357700"/>
              <a:gd name="connsiteX129" fmla="*/ 2052449 w 10678681"/>
              <a:gd name="connsiteY129" fmla="*/ 1109687 h 1357700"/>
              <a:gd name="connsiteX130" fmla="*/ 2032607 w 10678681"/>
              <a:gd name="connsiteY130" fmla="*/ 1175477 h 1357700"/>
              <a:gd name="connsiteX131" fmla="*/ 1901837 w 10678681"/>
              <a:gd name="connsiteY131" fmla="*/ 1221762 h 1357700"/>
              <a:gd name="connsiteX132" fmla="*/ 1836762 w 10678681"/>
              <a:gd name="connsiteY132" fmla="*/ 1237387 h 1357700"/>
              <a:gd name="connsiteX133" fmla="*/ 1735877 w 10678681"/>
              <a:gd name="connsiteY133" fmla="*/ 1246527 h 1357700"/>
              <a:gd name="connsiteX134" fmla="*/ 1705069 w 10678681"/>
              <a:gd name="connsiteY134" fmla="*/ 1251989 h 1357700"/>
              <a:gd name="connsiteX135" fmla="*/ 1397689 w 10678681"/>
              <a:gd name="connsiteY135" fmla="*/ 1336144 h 1357700"/>
              <a:gd name="connsiteX136" fmla="*/ 1220734 w 10678681"/>
              <a:gd name="connsiteY136" fmla="*/ 1257811 h 1357700"/>
              <a:gd name="connsiteX137" fmla="*/ 1021737 w 10678681"/>
              <a:gd name="connsiteY137" fmla="*/ 1238739 h 1357700"/>
              <a:gd name="connsiteX138" fmla="*/ 959820 w 10678681"/>
              <a:gd name="connsiteY138" fmla="*/ 1275863 h 1357700"/>
              <a:gd name="connsiteX139" fmla="*/ 929137 w 10678681"/>
              <a:gd name="connsiteY139" fmla="*/ 1273957 h 1357700"/>
              <a:gd name="connsiteX140" fmla="*/ 878849 w 10678681"/>
              <a:gd name="connsiteY140" fmla="*/ 1266740 h 1357700"/>
              <a:gd name="connsiteX141" fmla="*/ 800667 w 10678681"/>
              <a:gd name="connsiteY141" fmla="*/ 1282041 h 1357700"/>
              <a:gd name="connsiteX142" fmla="*/ 644906 w 10678681"/>
              <a:gd name="connsiteY142" fmla="*/ 1273685 h 1357700"/>
              <a:gd name="connsiteX143" fmla="*/ 379869 w 10678681"/>
              <a:gd name="connsiteY143" fmla="*/ 1339165 h 1357700"/>
              <a:gd name="connsiteX144" fmla="*/ 137696 w 10678681"/>
              <a:gd name="connsiteY144" fmla="*/ 1319217 h 1357700"/>
              <a:gd name="connsiteX145" fmla="*/ 54250 w 10678681"/>
              <a:gd name="connsiteY145" fmla="*/ 1315838 h 1357700"/>
              <a:gd name="connsiteX146" fmla="*/ 28042 w 10678681"/>
              <a:gd name="connsiteY146" fmla="*/ 1297822 h 1357700"/>
              <a:gd name="connsiteX147" fmla="*/ 0 w 10678681"/>
              <a:gd name="connsiteY147" fmla="*/ 1294612 h 1357700"/>
              <a:gd name="connsiteX148" fmla="*/ 0 w 10678681"/>
              <a:gd name="connsiteY148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30518 w 10678681"/>
              <a:gd name="connsiteY38" fmla="*/ 739526 h 1357700"/>
              <a:gd name="connsiteX39" fmla="*/ 7652907 w 10678681"/>
              <a:gd name="connsiteY39" fmla="*/ 783273 h 1357700"/>
              <a:gd name="connsiteX40" fmla="*/ 7606008 w 10678681"/>
              <a:gd name="connsiteY40" fmla="*/ 800717 h 1357700"/>
              <a:gd name="connsiteX41" fmla="*/ 7480223 w 10678681"/>
              <a:gd name="connsiteY41" fmla="*/ 856821 h 1357700"/>
              <a:gd name="connsiteX42" fmla="*/ 7356005 w 10678681"/>
              <a:gd name="connsiteY42" fmla="*/ 919462 h 1357700"/>
              <a:gd name="connsiteX43" fmla="*/ 7305396 w 10678681"/>
              <a:gd name="connsiteY43" fmla="*/ 986228 h 1357700"/>
              <a:gd name="connsiteX44" fmla="*/ 7298314 w 10678681"/>
              <a:gd name="connsiteY44" fmla="*/ 989899 h 1357700"/>
              <a:gd name="connsiteX45" fmla="*/ 7277477 w 10678681"/>
              <a:gd name="connsiteY45" fmla="*/ 990571 h 1357700"/>
              <a:gd name="connsiteX46" fmla="*/ 7269396 w 10678681"/>
              <a:gd name="connsiteY46" fmla="*/ 989282 h 1357700"/>
              <a:gd name="connsiteX47" fmla="*/ 7258094 w 10678681"/>
              <a:gd name="connsiteY47" fmla="*/ 990679 h 1357700"/>
              <a:gd name="connsiteX48" fmla="*/ 7257893 w 10678681"/>
              <a:gd name="connsiteY48" fmla="*/ 991204 h 1357700"/>
              <a:gd name="connsiteX49" fmla="*/ 7247153 w 10678681"/>
              <a:gd name="connsiteY49" fmla="*/ 991550 h 1357700"/>
              <a:gd name="connsiteX50" fmla="*/ 7193612 w 10678681"/>
              <a:gd name="connsiteY50" fmla="*/ 987042 h 1357700"/>
              <a:gd name="connsiteX51" fmla="*/ 7132632 w 10678681"/>
              <a:gd name="connsiteY51" fmla="*/ 1042036 h 1357700"/>
              <a:gd name="connsiteX52" fmla="*/ 7105610 w 10678681"/>
              <a:gd name="connsiteY52" fmla="*/ 1053537 h 1357700"/>
              <a:gd name="connsiteX53" fmla="*/ 7091599 w 10678681"/>
              <a:gd name="connsiteY53" fmla="*/ 1062302 h 1357700"/>
              <a:gd name="connsiteX54" fmla="*/ 7090998 w 10678681"/>
              <a:gd name="connsiteY54" fmla="*/ 1064540 h 1357700"/>
              <a:gd name="connsiteX55" fmla="*/ 7039634 w 10678681"/>
              <a:gd name="connsiteY55" fmla="*/ 1059971 h 1357700"/>
              <a:gd name="connsiteX56" fmla="*/ 7033445 w 10678681"/>
              <a:gd name="connsiteY56" fmla="*/ 1063314 h 1357700"/>
              <a:gd name="connsiteX57" fmla="*/ 6999157 w 10678681"/>
              <a:gd name="connsiteY57" fmla="*/ 1055282 h 1357700"/>
              <a:gd name="connsiteX58" fmla="*/ 6981874 w 10678681"/>
              <a:gd name="connsiteY58" fmla="*/ 1053827 h 1357700"/>
              <a:gd name="connsiteX59" fmla="*/ 6976102 w 10678681"/>
              <a:gd name="connsiteY59" fmla="*/ 1047854 h 1357700"/>
              <a:gd name="connsiteX60" fmla="*/ 6951040 w 10678681"/>
              <a:gd name="connsiteY60" fmla="*/ 1048531 h 1357700"/>
              <a:gd name="connsiteX61" fmla="*/ 6948497 w 10678681"/>
              <a:gd name="connsiteY61" fmla="*/ 1050706 h 1357700"/>
              <a:gd name="connsiteX62" fmla="*/ 6926582 w 10678681"/>
              <a:gd name="connsiteY62" fmla="*/ 1043462 h 1357700"/>
              <a:gd name="connsiteX63" fmla="*/ 6833743 w 10678681"/>
              <a:gd name="connsiteY63" fmla="*/ 1027960 h 1357700"/>
              <a:gd name="connsiteX64" fmla="*/ 6687090 w 10678681"/>
              <a:gd name="connsiteY64" fmla="*/ 1063250 h 1357700"/>
              <a:gd name="connsiteX65" fmla="*/ 6437450 w 10678681"/>
              <a:gd name="connsiteY65" fmla="*/ 1101075 h 1357700"/>
              <a:gd name="connsiteX66" fmla="*/ 6327795 w 10678681"/>
              <a:gd name="connsiteY66" fmla="*/ 1088142 h 1357700"/>
              <a:gd name="connsiteX67" fmla="*/ 6136549 w 10678681"/>
              <a:gd name="connsiteY67" fmla="*/ 1100268 h 1357700"/>
              <a:gd name="connsiteX68" fmla="*/ 6004655 w 10678681"/>
              <a:gd name="connsiteY68" fmla="*/ 1114946 h 1357700"/>
              <a:gd name="connsiteX69" fmla="*/ 5936643 w 10678681"/>
              <a:gd name="connsiteY69" fmla="*/ 1095428 h 1357700"/>
              <a:gd name="connsiteX70" fmla="*/ 5912484 w 10678681"/>
              <a:gd name="connsiteY70" fmla="*/ 1112624 h 1357700"/>
              <a:gd name="connsiteX71" fmla="*/ 5908387 w 10678681"/>
              <a:gd name="connsiteY71" fmla="*/ 1116018 h 1357700"/>
              <a:gd name="connsiteX72" fmla="*/ 5890495 w 10678681"/>
              <a:gd name="connsiteY72" fmla="*/ 1120268 h 1357700"/>
              <a:gd name="connsiteX73" fmla="*/ 5887318 w 10678681"/>
              <a:gd name="connsiteY73" fmla="*/ 1133134 h 1357700"/>
              <a:gd name="connsiteX74" fmla="*/ 5861726 w 10678681"/>
              <a:gd name="connsiteY74" fmla="*/ 1147891 h 1357700"/>
              <a:gd name="connsiteX75" fmla="*/ 5805823 w 10678681"/>
              <a:gd name="connsiteY75" fmla="*/ 1152457 h 1357700"/>
              <a:gd name="connsiteX76" fmla="*/ 5689841 w 10678681"/>
              <a:gd name="connsiteY76" fmla="*/ 1176232 h 1357700"/>
              <a:gd name="connsiteX77" fmla="*/ 5605119 w 10678681"/>
              <a:gd name="connsiteY77" fmla="*/ 1190202 h 1357700"/>
              <a:gd name="connsiteX78" fmla="*/ 5488513 w 10678681"/>
              <a:gd name="connsiteY78" fmla="*/ 1205367 h 1357700"/>
              <a:gd name="connsiteX79" fmla="*/ 5402905 w 10678681"/>
              <a:gd name="connsiteY79" fmla="*/ 1241191 h 1357700"/>
              <a:gd name="connsiteX80" fmla="*/ 5285593 w 10678681"/>
              <a:gd name="connsiteY80" fmla="*/ 1273569 h 1357700"/>
              <a:gd name="connsiteX81" fmla="*/ 5192893 w 10678681"/>
              <a:gd name="connsiteY81" fmla="*/ 1247188 h 1357700"/>
              <a:gd name="connsiteX82" fmla="*/ 5186475 w 10678681"/>
              <a:gd name="connsiteY82" fmla="*/ 1257028 h 1357700"/>
              <a:gd name="connsiteX83" fmla="*/ 5126038 w 10678681"/>
              <a:gd name="connsiteY83" fmla="*/ 1263189 h 1357700"/>
              <a:gd name="connsiteX84" fmla="*/ 4894688 w 10678681"/>
              <a:gd name="connsiteY84" fmla="*/ 1247184 h 1357700"/>
              <a:gd name="connsiteX85" fmla="*/ 4788036 w 10678681"/>
              <a:gd name="connsiteY85" fmla="*/ 1238182 h 1357700"/>
              <a:gd name="connsiteX86" fmla="*/ 4747555 w 10678681"/>
              <a:gd name="connsiteY86" fmla="*/ 1252768 h 1357700"/>
              <a:gd name="connsiteX87" fmla="*/ 4679644 w 10678681"/>
              <a:gd name="connsiteY87" fmla="*/ 1276603 h 1357700"/>
              <a:gd name="connsiteX88" fmla="*/ 4632222 w 10678681"/>
              <a:gd name="connsiteY88" fmla="*/ 1318360 h 1357700"/>
              <a:gd name="connsiteX89" fmla="*/ 4617358 w 10678681"/>
              <a:gd name="connsiteY89" fmla="*/ 1327690 h 1357700"/>
              <a:gd name="connsiteX90" fmla="*/ 4589102 w 10678681"/>
              <a:gd name="connsiteY90" fmla="*/ 1321223 h 1357700"/>
              <a:gd name="connsiteX91" fmla="*/ 4578184 w 10678681"/>
              <a:gd name="connsiteY91" fmla="*/ 1326745 h 1357700"/>
              <a:gd name="connsiteX92" fmla="*/ 4574270 w 10678681"/>
              <a:gd name="connsiteY92" fmla="*/ 1325878 h 1357700"/>
              <a:gd name="connsiteX93" fmla="*/ 4564919 w 10678681"/>
              <a:gd name="connsiteY93" fmla="*/ 1325507 h 1357700"/>
              <a:gd name="connsiteX94" fmla="*/ 4566586 w 10678681"/>
              <a:gd name="connsiteY94" fmla="*/ 1316963 h 1357700"/>
              <a:gd name="connsiteX95" fmla="*/ 4556303 w 10678681"/>
              <a:gd name="connsiteY95" fmla="*/ 1300262 h 1357700"/>
              <a:gd name="connsiteX96" fmla="*/ 4502358 w 10678681"/>
              <a:gd name="connsiteY96" fmla="*/ 1302558 h 1357700"/>
              <a:gd name="connsiteX97" fmla="*/ 4498919 w 10678681"/>
              <a:gd name="connsiteY97" fmla="*/ 1312115 h 1357700"/>
              <a:gd name="connsiteX98" fmla="*/ 4492075 w 10678681"/>
              <a:gd name="connsiteY98" fmla="*/ 1313357 h 1357700"/>
              <a:gd name="connsiteX99" fmla="*/ 4487466 w 10678681"/>
              <a:gd name="connsiteY99" fmla="*/ 1304102 h 1357700"/>
              <a:gd name="connsiteX100" fmla="*/ 4398292 w 10678681"/>
              <a:gd name="connsiteY100" fmla="*/ 1278410 h 1357700"/>
              <a:gd name="connsiteX101" fmla="*/ 4306088 w 10678681"/>
              <a:gd name="connsiteY101" fmla="*/ 1282512 h 1357700"/>
              <a:gd name="connsiteX102" fmla="*/ 4188995 w 10678681"/>
              <a:gd name="connsiteY102" fmla="*/ 1296718 h 1357700"/>
              <a:gd name="connsiteX103" fmla="*/ 4136582 w 10678681"/>
              <a:gd name="connsiteY103" fmla="*/ 1287687 h 1357700"/>
              <a:gd name="connsiteX104" fmla="*/ 4064614 w 10678681"/>
              <a:gd name="connsiteY104" fmla="*/ 1296118 h 1357700"/>
              <a:gd name="connsiteX105" fmla="*/ 3906561 w 10678681"/>
              <a:gd name="connsiteY105" fmla="*/ 1352435 h 1357700"/>
              <a:gd name="connsiteX106" fmla="*/ 3787890 w 10678681"/>
              <a:gd name="connsiteY106" fmla="*/ 1352442 h 1357700"/>
              <a:gd name="connsiteX107" fmla="*/ 3745993 w 10678681"/>
              <a:gd name="connsiteY107" fmla="*/ 1342630 h 1357700"/>
              <a:gd name="connsiteX108" fmla="*/ 3675785 w 10678681"/>
              <a:gd name="connsiteY108" fmla="*/ 1326802 h 1357700"/>
              <a:gd name="connsiteX109" fmla="*/ 3623856 w 10678681"/>
              <a:gd name="connsiteY109" fmla="*/ 1290804 h 1357700"/>
              <a:gd name="connsiteX110" fmla="*/ 3564933 w 10678681"/>
              <a:gd name="connsiteY110" fmla="*/ 1287147 h 1357700"/>
              <a:gd name="connsiteX111" fmla="*/ 3550537 w 10678681"/>
              <a:gd name="connsiteY111" fmla="*/ 1317552 h 1357700"/>
              <a:gd name="connsiteX112" fmla="*/ 3487736 w 10678681"/>
              <a:gd name="connsiteY112" fmla="*/ 1303493 h 1357700"/>
              <a:gd name="connsiteX113" fmla="*/ 3392548 w 10678681"/>
              <a:gd name="connsiteY113" fmla="*/ 1278741 h 1357700"/>
              <a:gd name="connsiteX114" fmla="*/ 3337466 w 10678681"/>
              <a:gd name="connsiteY114" fmla="*/ 1272537 h 1357700"/>
              <a:gd name="connsiteX115" fmla="*/ 3187206 w 10678681"/>
              <a:gd name="connsiteY115" fmla="*/ 1246821 h 1357700"/>
              <a:gd name="connsiteX116" fmla="*/ 3036856 w 10678681"/>
              <a:gd name="connsiteY116" fmla="*/ 1214383 h 1357700"/>
              <a:gd name="connsiteX117" fmla="*/ 2948654 w 10678681"/>
              <a:gd name="connsiteY117" fmla="*/ 1157455 h 1357700"/>
              <a:gd name="connsiteX118" fmla="*/ 2824973 w 10678681"/>
              <a:gd name="connsiteY118" fmla="*/ 1134864 h 1357700"/>
              <a:gd name="connsiteX119" fmla="*/ 2804398 w 10678681"/>
              <a:gd name="connsiteY119" fmla="*/ 1125556 h 1357700"/>
              <a:gd name="connsiteX120" fmla="*/ 2775396 w 10678681"/>
              <a:gd name="connsiteY120" fmla="*/ 1130148 h 1357700"/>
              <a:gd name="connsiteX121" fmla="*/ 2659096 w 10678681"/>
              <a:gd name="connsiteY121" fmla="*/ 1150294 h 1357700"/>
              <a:gd name="connsiteX122" fmla="*/ 2567088 w 10678681"/>
              <a:gd name="connsiteY122" fmla="*/ 1181781 h 1357700"/>
              <a:gd name="connsiteX123" fmla="*/ 2454501 w 10678681"/>
              <a:gd name="connsiteY123" fmla="*/ 1155455 h 1357700"/>
              <a:gd name="connsiteX124" fmla="*/ 2385161 w 10678681"/>
              <a:gd name="connsiteY124" fmla="*/ 1161312 h 1357700"/>
              <a:gd name="connsiteX125" fmla="*/ 2270528 w 10678681"/>
              <a:gd name="connsiteY125" fmla="*/ 1204338 h 1357700"/>
              <a:gd name="connsiteX126" fmla="*/ 2121820 w 10678681"/>
              <a:gd name="connsiteY126" fmla="*/ 1187078 h 1357700"/>
              <a:gd name="connsiteX127" fmla="*/ 2092716 w 10678681"/>
              <a:gd name="connsiteY127" fmla="*/ 1139224 h 1357700"/>
              <a:gd name="connsiteX128" fmla="*/ 2052449 w 10678681"/>
              <a:gd name="connsiteY128" fmla="*/ 1109687 h 1357700"/>
              <a:gd name="connsiteX129" fmla="*/ 2032607 w 10678681"/>
              <a:gd name="connsiteY129" fmla="*/ 1175477 h 1357700"/>
              <a:gd name="connsiteX130" fmla="*/ 1901837 w 10678681"/>
              <a:gd name="connsiteY130" fmla="*/ 1221762 h 1357700"/>
              <a:gd name="connsiteX131" fmla="*/ 1836762 w 10678681"/>
              <a:gd name="connsiteY131" fmla="*/ 1237387 h 1357700"/>
              <a:gd name="connsiteX132" fmla="*/ 1735877 w 10678681"/>
              <a:gd name="connsiteY132" fmla="*/ 1246527 h 1357700"/>
              <a:gd name="connsiteX133" fmla="*/ 1705069 w 10678681"/>
              <a:gd name="connsiteY133" fmla="*/ 1251989 h 1357700"/>
              <a:gd name="connsiteX134" fmla="*/ 1397689 w 10678681"/>
              <a:gd name="connsiteY134" fmla="*/ 1336144 h 1357700"/>
              <a:gd name="connsiteX135" fmla="*/ 1220734 w 10678681"/>
              <a:gd name="connsiteY135" fmla="*/ 1257811 h 1357700"/>
              <a:gd name="connsiteX136" fmla="*/ 1021737 w 10678681"/>
              <a:gd name="connsiteY136" fmla="*/ 1238739 h 1357700"/>
              <a:gd name="connsiteX137" fmla="*/ 959820 w 10678681"/>
              <a:gd name="connsiteY137" fmla="*/ 1275863 h 1357700"/>
              <a:gd name="connsiteX138" fmla="*/ 929137 w 10678681"/>
              <a:gd name="connsiteY138" fmla="*/ 1273957 h 1357700"/>
              <a:gd name="connsiteX139" fmla="*/ 878849 w 10678681"/>
              <a:gd name="connsiteY139" fmla="*/ 1266740 h 1357700"/>
              <a:gd name="connsiteX140" fmla="*/ 800667 w 10678681"/>
              <a:gd name="connsiteY140" fmla="*/ 1282041 h 1357700"/>
              <a:gd name="connsiteX141" fmla="*/ 644906 w 10678681"/>
              <a:gd name="connsiteY141" fmla="*/ 1273685 h 1357700"/>
              <a:gd name="connsiteX142" fmla="*/ 379869 w 10678681"/>
              <a:gd name="connsiteY142" fmla="*/ 1339165 h 1357700"/>
              <a:gd name="connsiteX143" fmla="*/ 137696 w 10678681"/>
              <a:gd name="connsiteY143" fmla="*/ 1319217 h 1357700"/>
              <a:gd name="connsiteX144" fmla="*/ 54250 w 10678681"/>
              <a:gd name="connsiteY144" fmla="*/ 1315838 h 1357700"/>
              <a:gd name="connsiteX145" fmla="*/ 28042 w 10678681"/>
              <a:gd name="connsiteY145" fmla="*/ 1297822 h 1357700"/>
              <a:gd name="connsiteX146" fmla="*/ 0 w 10678681"/>
              <a:gd name="connsiteY146" fmla="*/ 1294612 h 1357700"/>
              <a:gd name="connsiteX147" fmla="*/ 0 w 10678681"/>
              <a:gd name="connsiteY147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30518 w 10678681"/>
              <a:gd name="connsiteY38" fmla="*/ 739526 h 1357700"/>
              <a:gd name="connsiteX39" fmla="*/ 7652907 w 10678681"/>
              <a:gd name="connsiteY39" fmla="*/ 783273 h 1357700"/>
              <a:gd name="connsiteX40" fmla="*/ 7606008 w 10678681"/>
              <a:gd name="connsiteY40" fmla="*/ 800717 h 1357700"/>
              <a:gd name="connsiteX41" fmla="*/ 7480223 w 10678681"/>
              <a:gd name="connsiteY41" fmla="*/ 856821 h 1357700"/>
              <a:gd name="connsiteX42" fmla="*/ 7356005 w 10678681"/>
              <a:gd name="connsiteY42" fmla="*/ 919462 h 1357700"/>
              <a:gd name="connsiteX43" fmla="*/ 7305396 w 10678681"/>
              <a:gd name="connsiteY43" fmla="*/ 986228 h 1357700"/>
              <a:gd name="connsiteX44" fmla="*/ 7277477 w 10678681"/>
              <a:gd name="connsiteY44" fmla="*/ 990571 h 1357700"/>
              <a:gd name="connsiteX45" fmla="*/ 7269396 w 10678681"/>
              <a:gd name="connsiteY45" fmla="*/ 989282 h 1357700"/>
              <a:gd name="connsiteX46" fmla="*/ 7258094 w 10678681"/>
              <a:gd name="connsiteY46" fmla="*/ 990679 h 1357700"/>
              <a:gd name="connsiteX47" fmla="*/ 7257893 w 10678681"/>
              <a:gd name="connsiteY47" fmla="*/ 991204 h 1357700"/>
              <a:gd name="connsiteX48" fmla="*/ 7247153 w 10678681"/>
              <a:gd name="connsiteY48" fmla="*/ 991550 h 1357700"/>
              <a:gd name="connsiteX49" fmla="*/ 7193612 w 10678681"/>
              <a:gd name="connsiteY49" fmla="*/ 987042 h 1357700"/>
              <a:gd name="connsiteX50" fmla="*/ 7132632 w 10678681"/>
              <a:gd name="connsiteY50" fmla="*/ 1042036 h 1357700"/>
              <a:gd name="connsiteX51" fmla="*/ 7105610 w 10678681"/>
              <a:gd name="connsiteY51" fmla="*/ 1053537 h 1357700"/>
              <a:gd name="connsiteX52" fmla="*/ 7091599 w 10678681"/>
              <a:gd name="connsiteY52" fmla="*/ 1062302 h 1357700"/>
              <a:gd name="connsiteX53" fmla="*/ 7090998 w 10678681"/>
              <a:gd name="connsiteY53" fmla="*/ 1064540 h 1357700"/>
              <a:gd name="connsiteX54" fmla="*/ 7039634 w 10678681"/>
              <a:gd name="connsiteY54" fmla="*/ 1059971 h 1357700"/>
              <a:gd name="connsiteX55" fmla="*/ 7033445 w 10678681"/>
              <a:gd name="connsiteY55" fmla="*/ 1063314 h 1357700"/>
              <a:gd name="connsiteX56" fmla="*/ 6999157 w 10678681"/>
              <a:gd name="connsiteY56" fmla="*/ 1055282 h 1357700"/>
              <a:gd name="connsiteX57" fmla="*/ 6981874 w 10678681"/>
              <a:gd name="connsiteY57" fmla="*/ 1053827 h 1357700"/>
              <a:gd name="connsiteX58" fmla="*/ 6976102 w 10678681"/>
              <a:gd name="connsiteY58" fmla="*/ 1047854 h 1357700"/>
              <a:gd name="connsiteX59" fmla="*/ 6951040 w 10678681"/>
              <a:gd name="connsiteY59" fmla="*/ 1048531 h 1357700"/>
              <a:gd name="connsiteX60" fmla="*/ 6948497 w 10678681"/>
              <a:gd name="connsiteY60" fmla="*/ 1050706 h 1357700"/>
              <a:gd name="connsiteX61" fmla="*/ 6926582 w 10678681"/>
              <a:gd name="connsiteY61" fmla="*/ 1043462 h 1357700"/>
              <a:gd name="connsiteX62" fmla="*/ 6833743 w 10678681"/>
              <a:gd name="connsiteY62" fmla="*/ 1027960 h 1357700"/>
              <a:gd name="connsiteX63" fmla="*/ 6687090 w 10678681"/>
              <a:gd name="connsiteY63" fmla="*/ 1063250 h 1357700"/>
              <a:gd name="connsiteX64" fmla="*/ 6437450 w 10678681"/>
              <a:gd name="connsiteY64" fmla="*/ 1101075 h 1357700"/>
              <a:gd name="connsiteX65" fmla="*/ 6327795 w 10678681"/>
              <a:gd name="connsiteY65" fmla="*/ 1088142 h 1357700"/>
              <a:gd name="connsiteX66" fmla="*/ 6136549 w 10678681"/>
              <a:gd name="connsiteY66" fmla="*/ 1100268 h 1357700"/>
              <a:gd name="connsiteX67" fmla="*/ 6004655 w 10678681"/>
              <a:gd name="connsiteY67" fmla="*/ 1114946 h 1357700"/>
              <a:gd name="connsiteX68" fmla="*/ 5936643 w 10678681"/>
              <a:gd name="connsiteY68" fmla="*/ 1095428 h 1357700"/>
              <a:gd name="connsiteX69" fmla="*/ 5912484 w 10678681"/>
              <a:gd name="connsiteY69" fmla="*/ 1112624 h 1357700"/>
              <a:gd name="connsiteX70" fmla="*/ 5908387 w 10678681"/>
              <a:gd name="connsiteY70" fmla="*/ 1116018 h 1357700"/>
              <a:gd name="connsiteX71" fmla="*/ 5890495 w 10678681"/>
              <a:gd name="connsiteY71" fmla="*/ 1120268 h 1357700"/>
              <a:gd name="connsiteX72" fmla="*/ 5887318 w 10678681"/>
              <a:gd name="connsiteY72" fmla="*/ 1133134 h 1357700"/>
              <a:gd name="connsiteX73" fmla="*/ 5861726 w 10678681"/>
              <a:gd name="connsiteY73" fmla="*/ 1147891 h 1357700"/>
              <a:gd name="connsiteX74" fmla="*/ 5805823 w 10678681"/>
              <a:gd name="connsiteY74" fmla="*/ 1152457 h 1357700"/>
              <a:gd name="connsiteX75" fmla="*/ 5689841 w 10678681"/>
              <a:gd name="connsiteY75" fmla="*/ 1176232 h 1357700"/>
              <a:gd name="connsiteX76" fmla="*/ 5605119 w 10678681"/>
              <a:gd name="connsiteY76" fmla="*/ 1190202 h 1357700"/>
              <a:gd name="connsiteX77" fmla="*/ 5488513 w 10678681"/>
              <a:gd name="connsiteY77" fmla="*/ 1205367 h 1357700"/>
              <a:gd name="connsiteX78" fmla="*/ 5402905 w 10678681"/>
              <a:gd name="connsiteY78" fmla="*/ 1241191 h 1357700"/>
              <a:gd name="connsiteX79" fmla="*/ 5285593 w 10678681"/>
              <a:gd name="connsiteY79" fmla="*/ 1273569 h 1357700"/>
              <a:gd name="connsiteX80" fmla="*/ 5192893 w 10678681"/>
              <a:gd name="connsiteY80" fmla="*/ 1247188 h 1357700"/>
              <a:gd name="connsiteX81" fmla="*/ 5186475 w 10678681"/>
              <a:gd name="connsiteY81" fmla="*/ 1257028 h 1357700"/>
              <a:gd name="connsiteX82" fmla="*/ 5126038 w 10678681"/>
              <a:gd name="connsiteY82" fmla="*/ 1263189 h 1357700"/>
              <a:gd name="connsiteX83" fmla="*/ 4894688 w 10678681"/>
              <a:gd name="connsiteY83" fmla="*/ 1247184 h 1357700"/>
              <a:gd name="connsiteX84" fmla="*/ 4788036 w 10678681"/>
              <a:gd name="connsiteY84" fmla="*/ 1238182 h 1357700"/>
              <a:gd name="connsiteX85" fmla="*/ 4747555 w 10678681"/>
              <a:gd name="connsiteY85" fmla="*/ 1252768 h 1357700"/>
              <a:gd name="connsiteX86" fmla="*/ 4679644 w 10678681"/>
              <a:gd name="connsiteY86" fmla="*/ 1276603 h 1357700"/>
              <a:gd name="connsiteX87" fmla="*/ 4632222 w 10678681"/>
              <a:gd name="connsiteY87" fmla="*/ 1318360 h 1357700"/>
              <a:gd name="connsiteX88" fmla="*/ 4617358 w 10678681"/>
              <a:gd name="connsiteY88" fmla="*/ 1327690 h 1357700"/>
              <a:gd name="connsiteX89" fmla="*/ 4589102 w 10678681"/>
              <a:gd name="connsiteY89" fmla="*/ 1321223 h 1357700"/>
              <a:gd name="connsiteX90" fmla="*/ 4578184 w 10678681"/>
              <a:gd name="connsiteY90" fmla="*/ 1326745 h 1357700"/>
              <a:gd name="connsiteX91" fmla="*/ 4574270 w 10678681"/>
              <a:gd name="connsiteY91" fmla="*/ 1325878 h 1357700"/>
              <a:gd name="connsiteX92" fmla="*/ 4564919 w 10678681"/>
              <a:gd name="connsiteY92" fmla="*/ 1325507 h 1357700"/>
              <a:gd name="connsiteX93" fmla="*/ 4566586 w 10678681"/>
              <a:gd name="connsiteY93" fmla="*/ 1316963 h 1357700"/>
              <a:gd name="connsiteX94" fmla="*/ 4556303 w 10678681"/>
              <a:gd name="connsiteY94" fmla="*/ 1300262 h 1357700"/>
              <a:gd name="connsiteX95" fmla="*/ 4502358 w 10678681"/>
              <a:gd name="connsiteY95" fmla="*/ 1302558 h 1357700"/>
              <a:gd name="connsiteX96" fmla="*/ 4498919 w 10678681"/>
              <a:gd name="connsiteY96" fmla="*/ 1312115 h 1357700"/>
              <a:gd name="connsiteX97" fmla="*/ 4492075 w 10678681"/>
              <a:gd name="connsiteY97" fmla="*/ 1313357 h 1357700"/>
              <a:gd name="connsiteX98" fmla="*/ 4487466 w 10678681"/>
              <a:gd name="connsiteY98" fmla="*/ 1304102 h 1357700"/>
              <a:gd name="connsiteX99" fmla="*/ 4398292 w 10678681"/>
              <a:gd name="connsiteY99" fmla="*/ 1278410 h 1357700"/>
              <a:gd name="connsiteX100" fmla="*/ 4306088 w 10678681"/>
              <a:gd name="connsiteY100" fmla="*/ 1282512 h 1357700"/>
              <a:gd name="connsiteX101" fmla="*/ 4188995 w 10678681"/>
              <a:gd name="connsiteY101" fmla="*/ 1296718 h 1357700"/>
              <a:gd name="connsiteX102" fmla="*/ 4136582 w 10678681"/>
              <a:gd name="connsiteY102" fmla="*/ 1287687 h 1357700"/>
              <a:gd name="connsiteX103" fmla="*/ 4064614 w 10678681"/>
              <a:gd name="connsiteY103" fmla="*/ 1296118 h 1357700"/>
              <a:gd name="connsiteX104" fmla="*/ 3906561 w 10678681"/>
              <a:gd name="connsiteY104" fmla="*/ 1352435 h 1357700"/>
              <a:gd name="connsiteX105" fmla="*/ 3787890 w 10678681"/>
              <a:gd name="connsiteY105" fmla="*/ 1352442 h 1357700"/>
              <a:gd name="connsiteX106" fmla="*/ 3745993 w 10678681"/>
              <a:gd name="connsiteY106" fmla="*/ 1342630 h 1357700"/>
              <a:gd name="connsiteX107" fmla="*/ 3675785 w 10678681"/>
              <a:gd name="connsiteY107" fmla="*/ 1326802 h 1357700"/>
              <a:gd name="connsiteX108" fmla="*/ 3623856 w 10678681"/>
              <a:gd name="connsiteY108" fmla="*/ 1290804 h 1357700"/>
              <a:gd name="connsiteX109" fmla="*/ 3564933 w 10678681"/>
              <a:gd name="connsiteY109" fmla="*/ 1287147 h 1357700"/>
              <a:gd name="connsiteX110" fmla="*/ 3550537 w 10678681"/>
              <a:gd name="connsiteY110" fmla="*/ 1317552 h 1357700"/>
              <a:gd name="connsiteX111" fmla="*/ 3487736 w 10678681"/>
              <a:gd name="connsiteY111" fmla="*/ 1303493 h 1357700"/>
              <a:gd name="connsiteX112" fmla="*/ 3392548 w 10678681"/>
              <a:gd name="connsiteY112" fmla="*/ 1278741 h 1357700"/>
              <a:gd name="connsiteX113" fmla="*/ 3337466 w 10678681"/>
              <a:gd name="connsiteY113" fmla="*/ 1272537 h 1357700"/>
              <a:gd name="connsiteX114" fmla="*/ 3187206 w 10678681"/>
              <a:gd name="connsiteY114" fmla="*/ 1246821 h 1357700"/>
              <a:gd name="connsiteX115" fmla="*/ 3036856 w 10678681"/>
              <a:gd name="connsiteY115" fmla="*/ 1214383 h 1357700"/>
              <a:gd name="connsiteX116" fmla="*/ 2948654 w 10678681"/>
              <a:gd name="connsiteY116" fmla="*/ 1157455 h 1357700"/>
              <a:gd name="connsiteX117" fmla="*/ 2824973 w 10678681"/>
              <a:gd name="connsiteY117" fmla="*/ 1134864 h 1357700"/>
              <a:gd name="connsiteX118" fmla="*/ 2804398 w 10678681"/>
              <a:gd name="connsiteY118" fmla="*/ 1125556 h 1357700"/>
              <a:gd name="connsiteX119" fmla="*/ 2775396 w 10678681"/>
              <a:gd name="connsiteY119" fmla="*/ 1130148 h 1357700"/>
              <a:gd name="connsiteX120" fmla="*/ 2659096 w 10678681"/>
              <a:gd name="connsiteY120" fmla="*/ 1150294 h 1357700"/>
              <a:gd name="connsiteX121" fmla="*/ 2567088 w 10678681"/>
              <a:gd name="connsiteY121" fmla="*/ 1181781 h 1357700"/>
              <a:gd name="connsiteX122" fmla="*/ 2454501 w 10678681"/>
              <a:gd name="connsiteY122" fmla="*/ 1155455 h 1357700"/>
              <a:gd name="connsiteX123" fmla="*/ 2385161 w 10678681"/>
              <a:gd name="connsiteY123" fmla="*/ 1161312 h 1357700"/>
              <a:gd name="connsiteX124" fmla="*/ 2270528 w 10678681"/>
              <a:gd name="connsiteY124" fmla="*/ 1204338 h 1357700"/>
              <a:gd name="connsiteX125" fmla="*/ 2121820 w 10678681"/>
              <a:gd name="connsiteY125" fmla="*/ 1187078 h 1357700"/>
              <a:gd name="connsiteX126" fmla="*/ 2092716 w 10678681"/>
              <a:gd name="connsiteY126" fmla="*/ 1139224 h 1357700"/>
              <a:gd name="connsiteX127" fmla="*/ 2052449 w 10678681"/>
              <a:gd name="connsiteY127" fmla="*/ 1109687 h 1357700"/>
              <a:gd name="connsiteX128" fmla="*/ 2032607 w 10678681"/>
              <a:gd name="connsiteY128" fmla="*/ 1175477 h 1357700"/>
              <a:gd name="connsiteX129" fmla="*/ 1901837 w 10678681"/>
              <a:gd name="connsiteY129" fmla="*/ 1221762 h 1357700"/>
              <a:gd name="connsiteX130" fmla="*/ 1836762 w 10678681"/>
              <a:gd name="connsiteY130" fmla="*/ 1237387 h 1357700"/>
              <a:gd name="connsiteX131" fmla="*/ 1735877 w 10678681"/>
              <a:gd name="connsiteY131" fmla="*/ 1246527 h 1357700"/>
              <a:gd name="connsiteX132" fmla="*/ 1705069 w 10678681"/>
              <a:gd name="connsiteY132" fmla="*/ 1251989 h 1357700"/>
              <a:gd name="connsiteX133" fmla="*/ 1397689 w 10678681"/>
              <a:gd name="connsiteY133" fmla="*/ 1336144 h 1357700"/>
              <a:gd name="connsiteX134" fmla="*/ 1220734 w 10678681"/>
              <a:gd name="connsiteY134" fmla="*/ 1257811 h 1357700"/>
              <a:gd name="connsiteX135" fmla="*/ 1021737 w 10678681"/>
              <a:gd name="connsiteY135" fmla="*/ 1238739 h 1357700"/>
              <a:gd name="connsiteX136" fmla="*/ 959820 w 10678681"/>
              <a:gd name="connsiteY136" fmla="*/ 1275863 h 1357700"/>
              <a:gd name="connsiteX137" fmla="*/ 929137 w 10678681"/>
              <a:gd name="connsiteY137" fmla="*/ 1273957 h 1357700"/>
              <a:gd name="connsiteX138" fmla="*/ 878849 w 10678681"/>
              <a:gd name="connsiteY138" fmla="*/ 1266740 h 1357700"/>
              <a:gd name="connsiteX139" fmla="*/ 800667 w 10678681"/>
              <a:gd name="connsiteY139" fmla="*/ 1282041 h 1357700"/>
              <a:gd name="connsiteX140" fmla="*/ 644906 w 10678681"/>
              <a:gd name="connsiteY140" fmla="*/ 1273685 h 1357700"/>
              <a:gd name="connsiteX141" fmla="*/ 379869 w 10678681"/>
              <a:gd name="connsiteY141" fmla="*/ 1339165 h 1357700"/>
              <a:gd name="connsiteX142" fmla="*/ 137696 w 10678681"/>
              <a:gd name="connsiteY142" fmla="*/ 1319217 h 1357700"/>
              <a:gd name="connsiteX143" fmla="*/ 54250 w 10678681"/>
              <a:gd name="connsiteY143" fmla="*/ 1315838 h 1357700"/>
              <a:gd name="connsiteX144" fmla="*/ 28042 w 10678681"/>
              <a:gd name="connsiteY144" fmla="*/ 1297822 h 1357700"/>
              <a:gd name="connsiteX145" fmla="*/ 0 w 10678681"/>
              <a:gd name="connsiteY145" fmla="*/ 1294612 h 1357700"/>
              <a:gd name="connsiteX146" fmla="*/ 0 w 10678681"/>
              <a:gd name="connsiteY146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30518 w 10678681"/>
              <a:gd name="connsiteY38" fmla="*/ 739526 h 1357700"/>
              <a:gd name="connsiteX39" fmla="*/ 7652907 w 10678681"/>
              <a:gd name="connsiteY39" fmla="*/ 783273 h 1357700"/>
              <a:gd name="connsiteX40" fmla="*/ 7606008 w 10678681"/>
              <a:gd name="connsiteY40" fmla="*/ 800717 h 1357700"/>
              <a:gd name="connsiteX41" fmla="*/ 7480223 w 10678681"/>
              <a:gd name="connsiteY41" fmla="*/ 856821 h 1357700"/>
              <a:gd name="connsiteX42" fmla="*/ 7356005 w 10678681"/>
              <a:gd name="connsiteY42" fmla="*/ 919462 h 1357700"/>
              <a:gd name="connsiteX43" fmla="*/ 7305396 w 10678681"/>
              <a:gd name="connsiteY43" fmla="*/ 986228 h 1357700"/>
              <a:gd name="connsiteX44" fmla="*/ 7277477 w 10678681"/>
              <a:gd name="connsiteY44" fmla="*/ 990571 h 1357700"/>
              <a:gd name="connsiteX45" fmla="*/ 7269396 w 10678681"/>
              <a:gd name="connsiteY45" fmla="*/ 989282 h 1357700"/>
              <a:gd name="connsiteX46" fmla="*/ 7258094 w 10678681"/>
              <a:gd name="connsiteY46" fmla="*/ 990679 h 1357700"/>
              <a:gd name="connsiteX47" fmla="*/ 7257893 w 10678681"/>
              <a:gd name="connsiteY47" fmla="*/ 991204 h 1357700"/>
              <a:gd name="connsiteX48" fmla="*/ 7247153 w 10678681"/>
              <a:gd name="connsiteY48" fmla="*/ 991550 h 1357700"/>
              <a:gd name="connsiteX49" fmla="*/ 7193612 w 10678681"/>
              <a:gd name="connsiteY49" fmla="*/ 987042 h 1357700"/>
              <a:gd name="connsiteX50" fmla="*/ 7132632 w 10678681"/>
              <a:gd name="connsiteY50" fmla="*/ 1042036 h 1357700"/>
              <a:gd name="connsiteX51" fmla="*/ 7105610 w 10678681"/>
              <a:gd name="connsiteY51" fmla="*/ 1053537 h 1357700"/>
              <a:gd name="connsiteX52" fmla="*/ 7091599 w 10678681"/>
              <a:gd name="connsiteY52" fmla="*/ 1062302 h 1357700"/>
              <a:gd name="connsiteX53" fmla="*/ 7039634 w 10678681"/>
              <a:gd name="connsiteY53" fmla="*/ 1059971 h 1357700"/>
              <a:gd name="connsiteX54" fmla="*/ 7033445 w 10678681"/>
              <a:gd name="connsiteY54" fmla="*/ 1063314 h 1357700"/>
              <a:gd name="connsiteX55" fmla="*/ 6999157 w 10678681"/>
              <a:gd name="connsiteY55" fmla="*/ 1055282 h 1357700"/>
              <a:gd name="connsiteX56" fmla="*/ 6981874 w 10678681"/>
              <a:gd name="connsiteY56" fmla="*/ 1053827 h 1357700"/>
              <a:gd name="connsiteX57" fmla="*/ 6976102 w 10678681"/>
              <a:gd name="connsiteY57" fmla="*/ 1047854 h 1357700"/>
              <a:gd name="connsiteX58" fmla="*/ 6951040 w 10678681"/>
              <a:gd name="connsiteY58" fmla="*/ 1048531 h 1357700"/>
              <a:gd name="connsiteX59" fmla="*/ 6948497 w 10678681"/>
              <a:gd name="connsiteY59" fmla="*/ 1050706 h 1357700"/>
              <a:gd name="connsiteX60" fmla="*/ 6926582 w 10678681"/>
              <a:gd name="connsiteY60" fmla="*/ 1043462 h 1357700"/>
              <a:gd name="connsiteX61" fmla="*/ 6833743 w 10678681"/>
              <a:gd name="connsiteY61" fmla="*/ 1027960 h 1357700"/>
              <a:gd name="connsiteX62" fmla="*/ 6687090 w 10678681"/>
              <a:gd name="connsiteY62" fmla="*/ 1063250 h 1357700"/>
              <a:gd name="connsiteX63" fmla="*/ 6437450 w 10678681"/>
              <a:gd name="connsiteY63" fmla="*/ 1101075 h 1357700"/>
              <a:gd name="connsiteX64" fmla="*/ 6327795 w 10678681"/>
              <a:gd name="connsiteY64" fmla="*/ 1088142 h 1357700"/>
              <a:gd name="connsiteX65" fmla="*/ 6136549 w 10678681"/>
              <a:gd name="connsiteY65" fmla="*/ 1100268 h 1357700"/>
              <a:gd name="connsiteX66" fmla="*/ 6004655 w 10678681"/>
              <a:gd name="connsiteY66" fmla="*/ 1114946 h 1357700"/>
              <a:gd name="connsiteX67" fmla="*/ 5936643 w 10678681"/>
              <a:gd name="connsiteY67" fmla="*/ 1095428 h 1357700"/>
              <a:gd name="connsiteX68" fmla="*/ 5912484 w 10678681"/>
              <a:gd name="connsiteY68" fmla="*/ 1112624 h 1357700"/>
              <a:gd name="connsiteX69" fmla="*/ 5908387 w 10678681"/>
              <a:gd name="connsiteY69" fmla="*/ 1116018 h 1357700"/>
              <a:gd name="connsiteX70" fmla="*/ 5890495 w 10678681"/>
              <a:gd name="connsiteY70" fmla="*/ 1120268 h 1357700"/>
              <a:gd name="connsiteX71" fmla="*/ 5887318 w 10678681"/>
              <a:gd name="connsiteY71" fmla="*/ 1133134 h 1357700"/>
              <a:gd name="connsiteX72" fmla="*/ 5861726 w 10678681"/>
              <a:gd name="connsiteY72" fmla="*/ 1147891 h 1357700"/>
              <a:gd name="connsiteX73" fmla="*/ 5805823 w 10678681"/>
              <a:gd name="connsiteY73" fmla="*/ 1152457 h 1357700"/>
              <a:gd name="connsiteX74" fmla="*/ 5689841 w 10678681"/>
              <a:gd name="connsiteY74" fmla="*/ 1176232 h 1357700"/>
              <a:gd name="connsiteX75" fmla="*/ 5605119 w 10678681"/>
              <a:gd name="connsiteY75" fmla="*/ 1190202 h 1357700"/>
              <a:gd name="connsiteX76" fmla="*/ 5488513 w 10678681"/>
              <a:gd name="connsiteY76" fmla="*/ 1205367 h 1357700"/>
              <a:gd name="connsiteX77" fmla="*/ 5402905 w 10678681"/>
              <a:gd name="connsiteY77" fmla="*/ 1241191 h 1357700"/>
              <a:gd name="connsiteX78" fmla="*/ 5285593 w 10678681"/>
              <a:gd name="connsiteY78" fmla="*/ 1273569 h 1357700"/>
              <a:gd name="connsiteX79" fmla="*/ 5192893 w 10678681"/>
              <a:gd name="connsiteY79" fmla="*/ 1247188 h 1357700"/>
              <a:gd name="connsiteX80" fmla="*/ 5186475 w 10678681"/>
              <a:gd name="connsiteY80" fmla="*/ 1257028 h 1357700"/>
              <a:gd name="connsiteX81" fmla="*/ 5126038 w 10678681"/>
              <a:gd name="connsiteY81" fmla="*/ 1263189 h 1357700"/>
              <a:gd name="connsiteX82" fmla="*/ 4894688 w 10678681"/>
              <a:gd name="connsiteY82" fmla="*/ 1247184 h 1357700"/>
              <a:gd name="connsiteX83" fmla="*/ 4788036 w 10678681"/>
              <a:gd name="connsiteY83" fmla="*/ 1238182 h 1357700"/>
              <a:gd name="connsiteX84" fmla="*/ 4747555 w 10678681"/>
              <a:gd name="connsiteY84" fmla="*/ 1252768 h 1357700"/>
              <a:gd name="connsiteX85" fmla="*/ 4679644 w 10678681"/>
              <a:gd name="connsiteY85" fmla="*/ 1276603 h 1357700"/>
              <a:gd name="connsiteX86" fmla="*/ 4632222 w 10678681"/>
              <a:gd name="connsiteY86" fmla="*/ 1318360 h 1357700"/>
              <a:gd name="connsiteX87" fmla="*/ 4617358 w 10678681"/>
              <a:gd name="connsiteY87" fmla="*/ 1327690 h 1357700"/>
              <a:gd name="connsiteX88" fmla="*/ 4589102 w 10678681"/>
              <a:gd name="connsiteY88" fmla="*/ 1321223 h 1357700"/>
              <a:gd name="connsiteX89" fmla="*/ 4578184 w 10678681"/>
              <a:gd name="connsiteY89" fmla="*/ 1326745 h 1357700"/>
              <a:gd name="connsiteX90" fmla="*/ 4574270 w 10678681"/>
              <a:gd name="connsiteY90" fmla="*/ 1325878 h 1357700"/>
              <a:gd name="connsiteX91" fmla="*/ 4564919 w 10678681"/>
              <a:gd name="connsiteY91" fmla="*/ 1325507 h 1357700"/>
              <a:gd name="connsiteX92" fmla="*/ 4566586 w 10678681"/>
              <a:gd name="connsiteY92" fmla="*/ 1316963 h 1357700"/>
              <a:gd name="connsiteX93" fmla="*/ 4556303 w 10678681"/>
              <a:gd name="connsiteY93" fmla="*/ 1300262 h 1357700"/>
              <a:gd name="connsiteX94" fmla="*/ 4502358 w 10678681"/>
              <a:gd name="connsiteY94" fmla="*/ 1302558 h 1357700"/>
              <a:gd name="connsiteX95" fmla="*/ 4498919 w 10678681"/>
              <a:gd name="connsiteY95" fmla="*/ 1312115 h 1357700"/>
              <a:gd name="connsiteX96" fmla="*/ 4492075 w 10678681"/>
              <a:gd name="connsiteY96" fmla="*/ 1313357 h 1357700"/>
              <a:gd name="connsiteX97" fmla="*/ 4487466 w 10678681"/>
              <a:gd name="connsiteY97" fmla="*/ 1304102 h 1357700"/>
              <a:gd name="connsiteX98" fmla="*/ 4398292 w 10678681"/>
              <a:gd name="connsiteY98" fmla="*/ 1278410 h 1357700"/>
              <a:gd name="connsiteX99" fmla="*/ 4306088 w 10678681"/>
              <a:gd name="connsiteY99" fmla="*/ 1282512 h 1357700"/>
              <a:gd name="connsiteX100" fmla="*/ 4188995 w 10678681"/>
              <a:gd name="connsiteY100" fmla="*/ 1296718 h 1357700"/>
              <a:gd name="connsiteX101" fmla="*/ 4136582 w 10678681"/>
              <a:gd name="connsiteY101" fmla="*/ 1287687 h 1357700"/>
              <a:gd name="connsiteX102" fmla="*/ 4064614 w 10678681"/>
              <a:gd name="connsiteY102" fmla="*/ 1296118 h 1357700"/>
              <a:gd name="connsiteX103" fmla="*/ 3906561 w 10678681"/>
              <a:gd name="connsiteY103" fmla="*/ 1352435 h 1357700"/>
              <a:gd name="connsiteX104" fmla="*/ 3787890 w 10678681"/>
              <a:gd name="connsiteY104" fmla="*/ 1352442 h 1357700"/>
              <a:gd name="connsiteX105" fmla="*/ 3745993 w 10678681"/>
              <a:gd name="connsiteY105" fmla="*/ 1342630 h 1357700"/>
              <a:gd name="connsiteX106" fmla="*/ 3675785 w 10678681"/>
              <a:gd name="connsiteY106" fmla="*/ 1326802 h 1357700"/>
              <a:gd name="connsiteX107" fmla="*/ 3623856 w 10678681"/>
              <a:gd name="connsiteY107" fmla="*/ 1290804 h 1357700"/>
              <a:gd name="connsiteX108" fmla="*/ 3564933 w 10678681"/>
              <a:gd name="connsiteY108" fmla="*/ 1287147 h 1357700"/>
              <a:gd name="connsiteX109" fmla="*/ 3550537 w 10678681"/>
              <a:gd name="connsiteY109" fmla="*/ 1317552 h 1357700"/>
              <a:gd name="connsiteX110" fmla="*/ 3487736 w 10678681"/>
              <a:gd name="connsiteY110" fmla="*/ 1303493 h 1357700"/>
              <a:gd name="connsiteX111" fmla="*/ 3392548 w 10678681"/>
              <a:gd name="connsiteY111" fmla="*/ 1278741 h 1357700"/>
              <a:gd name="connsiteX112" fmla="*/ 3337466 w 10678681"/>
              <a:gd name="connsiteY112" fmla="*/ 1272537 h 1357700"/>
              <a:gd name="connsiteX113" fmla="*/ 3187206 w 10678681"/>
              <a:gd name="connsiteY113" fmla="*/ 1246821 h 1357700"/>
              <a:gd name="connsiteX114" fmla="*/ 3036856 w 10678681"/>
              <a:gd name="connsiteY114" fmla="*/ 1214383 h 1357700"/>
              <a:gd name="connsiteX115" fmla="*/ 2948654 w 10678681"/>
              <a:gd name="connsiteY115" fmla="*/ 1157455 h 1357700"/>
              <a:gd name="connsiteX116" fmla="*/ 2824973 w 10678681"/>
              <a:gd name="connsiteY116" fmla="*/ 1134864 h 1357700"/>
              <a:gd name="connsiteX117" fmla="*/ 2804398 w 10678681"/>
              <a:gd name="connsiteY117" fmla="*/ 1125556 h 1357700"/>
              <a:gd name="connsiteX118" fmla="*/ 2775396 w 10678681"/>
              <a:gd name="connsiteY118" fmla="*/ 1130148 h 1357700"/>
              <a:gd name="connsiteX119" fmla="*/ 2659096 w 10678681"/>
              <a:gd name="connsiteY119" fmla="*/ 1150294 h 1357700"/>
              <a:gd name="connsiteX120" fmla="*/ 2567088 w 10678681"/>
              <a:gd name="connsiteY120" fmla="*/ 1181781 h 1357700"/>
              <a:gd name="connsiteX121" fmla="*/ 2454501 w 10678681"/>
              <a:gd name="connsiteY121" fmla="*/ 1155455 h 1357700"/>
              <a:gd name="connsiteX122" fmla="*/ 2385161 w 10678681"/>
              <a:gd name="connsiteY122" fmla="*/ 1161312 h 1357700"/>
              <a:gd name="connsiteX123" fmla="*/ 2270528 w 10678681"/>
              <a:gd name="connsiteY123" fmla="*/ 1204338 h 1357700"/>
              <a:gd name="connsiteX124" fmla="*/ 2121820 w 10678681"/>
              <a:gd name="connsiteY124" fmla="*/ 1187078 h 1357700"/>
              <a:gd name="connsiteX125" fmla="*/ 2092716 w 10678681"/>
              <a:gd name="connsiteY125" fmla="*/ 1139224 h 1357700"/>
              <a:gd name="connsiteX126" fmla="*/ 2052449 w 10678681"/>
              <a:gd name="connsiteY126" fmla="*/ 1109687 h 1357700"/>
              <a:gd name="connsiteX127" fmla="*/ 2032607 w 10678681"/>
              <a:gd name="connsiteY127" fmla="*/ 1175477 h 1357700"/>
              <a:gd name="connsiteX128" fmla="*/ 1901837 w 10678681"/>
              <a:gd name="connsiteY128" fmla="*/ 1221762 h 1357700"/>
              <a:gd name="connsiteX129" fmla="*/ 1836762 w 10678681"/>
              <a:gd name="connsiteY129" fmla="*/ 1237387 h 1357700"/>
              <a:gd name="connsiteX130" fmla="*/ 1735877 w 10678681"/>
              <a:gd name="connsiteY130" fmla="*/ 1246527 h 1357700"/>
              <a:gd name="connsiteX131" fmla="*/ 1705069 w 10678681"/>
              <a:gd name="connsiteY131" fmla="*/ 1251989 h 1357700"/>
              <a:gd name="connsiteX132" fmla="*/ 1397689 w 10678681"/>
              <a:gd name="connsiteY132" fmla="*/ 1336144 h 1357700"/>
              <a:gd name="connsiteX133" fmla="*/ 1220734 w 10678681"/>
              <a:gd name="connsiteY133" fmla="*/ 1257811 h 1357700"/>
              <a:gd name="connsiteX134" fmla="*/ 1021737 w 10678681"/>
              <a:gd name="connsiteY134" fmla="*/ 1238739 h 1357700"/>
              <a:gd name="connsiteX135" fmla="*/ 959820 w 10678681"/>
              <a:gd name="connsiteY135" fmla="*/ 1275863 h 1357700"/>
              <a:gd name="connsiteX136" fmla="*/ 929137 w 10678681"/>
              <a:gd name="connsiteY136" fmla="*/ 1273957 h 1357700"/>
              <a:gd name="connsiteX137" fmla="*/ 878849 w 10678681"/>
              <a:gd name="connsiteY137" fmla="*/ 1266740 h 1357700"/>
              <a:gd name="connsiteX138" fmla="*/ 800667 w 10678681"/>
              <a:gd name="connsiteY138" fmla="*/ 1282041 h 1357700"/>
              <a:gd name="connsiteX139" fmla="*/ 644906 w 10678681"/>
              <a:gd name="connsiteY139" fmla="*/ 1273685 h 1357700"/>
              <a:gd name="connsiteX140" fmla="*/ 379869 w 10678681"/>
              <a:gd name="connsiteY140" fmla="*/ 1339165 h 1357700"/>
              <a:gd name="connsiteX141" fmla="*/ 137696 w 10678681"/>
              <a:gd name="connsiteY141" fmla="*/ 1319217 h 1357700"/>
              <a:gd name="connsiteX142" fmla="*/ 54250 w 10678681"/>
              <a:gd name="connsiteY142" fmla="*/ 1315838 h 1357700"/>
              <a:gd name="connsiteX143" fmla="*/ 28042 w 10678681"/>
              <a:gd name="connsiteY143" fmla="*/ 1297822 h 1357700"/>
              <a:gd name="connsiteX144" fmla="*/ 0 w 10678681"/>
              <a:gd name="connsiteY144" fmla="*/ 1294612 h 1357700"/>
              <a:gd name="connsiteX145" fmla="*/ 0 w 10678681"/>
              <a:gd name="connsiteY145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30518 w 10678681"/>
              <a:gd name="connsiteY38" fmla="*/ 739526 h 1357700"/>
              <a:gd name="connsiteX39" fmla="*/ 7652907 w 10678681"/>
              <a:gd name="connsiteY39" fmla="*/ 783273 h 1357700"/>
              <a:gd name="connsiteX40" fmla="*/ 7606008 w 10678681"/>
              <a:gd name="connsiteY40" fmla="*/ 800717 h 1357700"/>
              <a:gd name="connsiteX41" fmla="*/ 7480223 w 10678681"/>
              <a:gd name="connsiteY41" fmla="*/ 856821 h 1357700"/>
              <a:gd name="connsiteX42" fmla="*/ 7356005 w 10678681"/>
              <a:gd name="connsiteY42" fmla="*/ 919462 h 1357700"/>
              <a:gd name="connsiteX43" fmla="*/ 7305396 w 10678681"/>
              <a:gd name="connsiteY43" fmla="*/ 986228 h 1357700"/>
              <a:gd name="connsiteX44" fmla="*/ 7277477 w 10678681"/>
              <a:gd name="connsiteY44" fmla="*/ 990571 h 1357700"/>
              <a:gd name="connsiteX45" fmla="*/ 7269396 w 10678681"/>
              <a:gd name="connsiteY45" fmla="*/ 989282 h 1357700"/>
              <a:gd name="connsiteX46" fmla="*/ 7258094 w 10678681"/>
              <a:gd name="connsiteY46" fmla="*/ 990679 h 1357700"/>
              <a:gd name="connsiteX47" fmla="*/ 7257893 w 10678681"/>
              <a:gd name="connsiteY47" fmla="*/ 991204 h 1357700"/>
              <a:gd name="connsiteX48" fmla="*/ 7247153 w 10678681"/>
              <a:gd name="connsiteY48" fmla="*/ 991550 h 1357700"/>
              <a:gd name="connsiteX49" fmla="*/ 7193612 w 10678681"/>
              <a:gd name="connsiteY49" fmla="*/ 987042 h 1357700"/>
              <a:gd name="connsiteX50" fmla="*/ 7132632 w 10678681"/>
              <a:gd name="connsiteY50" fmla="*/ 1042036 h 1357700"/>
              <a:gd name="connsiteX51" fmla="*/ 7105610 w 10678681"/>
              <a:gd name="connsiteY51" fmla="*/ 1053537 h 1357700"/>
              <a:gd name="connsiteX52" fmla="*/ 7069148 w 10678681"/>
              <a:gd name="connsiteY52" fmla="*/ 1047163 h 1357700"/>
              <a:gd name="connsiteX53" fmla="*/ 7039634 w 10678681"/>
              <a:gd name="connsiteY53" fmla="*/ 1059971 h 1357700"/>
              <a:gd name="connsiteX54" fmla="*/ 7033445 w 10678681"/>
              <a:gd name="connsiteY54" fmla="*/ 1063314 h 1357700"/>
              <a:gd name="connsiteX55" fmla="*/ 6999157 w 10678681"/>
              <a:gd name="connsiteY55" fmla="*/ 1055282 h 1357700"/>
              <a:gd name="connsiteX56" fmla="*/ 6981874 w 10678681"/>
              <a:gd name="connsiteY56" fmla="*/ 1053827 h 1357700"/>
              <a:gd name="connsiteX57" fmla="*/ 6976102 w 10678681"/>
              <a:gd name="connsiteY57" fmla="*/ 1047854 h 1357700"/>
              <a:gd name="connsiteX58" fmla="*/ 6951040 w 10678681"/>
              <a:gd name="connsiteY58" fmla="*/ 1048531 h 1357700"/>
              <a:gd name="connsiteX59" fmla="*/ 6948497 w 10678681"/>
              <a:gd name="connsiteY59" fmla="*/ 1050706 h 1357700"/>
              <a:gd name="connsiteX60" fmla="*/ 6926582 w 10678681"/>
              <a:gd name="connsiteY60" fmla="*/ 1043462 h 1357700"/>
              <a:gd name="connsiteX61" fmla="*/ 6833743 w 10678681"/>
              <a:gd name="connsiteY61" fmla="*/ 1027960 h 1357700"/>
              <a:gd name="connsiteX62" fmla="*/ 6687090 w 10678681"/>
              <a:gd name="connsiteY62" fmla="*/ 1063250 h 1357700"/>
              <a:gd name="connsiteX63" fmla="*/ 6437450 w 10678681"/>
              <a:gd name="connsiteY63" fmla="*/ 1101075 h 1357700"/>
              <a:gd name="connsiteX64" fmla="*/ 6327795 w 10678681"/>
              <a:gd name="connsiteY64" fmla="*/ 1088142 h 1357700"/>
              <a:gd name="connsiteX65" fmla="*/ 6136549 w 10678681"/>
              <a:gd name="connsiteY65" fmla="*/ 1100268 h 1357700"/>
              <a:gd name="connsiteX66" fmla="*/ 6004655 w 10678681"/>
              <a:gd name="connsiteY66" fmla="*/ 1114946 h 1357700"/>
              <a:gd name="connsiteX67" fmla="*/ 5936643 w 10678681"/>
              <a:gd name="connsiteY67" fmla="*/ 1095428 h 1357700"/>
              <a:gd name="connsiteX68" fmla="*/ 5912484 w 10678681"/>
              <a:gd name="connsiteY68" fmla="*/ 1112624 h 1357700"/>
              <a:gd name="connsiteX69" fmla="*/ 5908387 w 10678681"/>
              <a:gd name="connsiteY69" fmla="*/ 1116018 h 1357700"/>
              <a:gd name="connsiteX70" fmla="*/ 5890495 w 10678681"/>
              <a:gd name="connsiteY70" fmla="*/ 1120268 h 1357700"/>
              <a:gd name="connsiteX71" fmla="*/ 5887318 w 10678681"/>
              <a:gd name="connsiteY71" fmla="*/ 1133134 h 1357700"/>
              <a:gd name="connsiteX72" fmla="*/ 5861726 w 10678681"/>
              <a:gd name="connsiteY72" fmla="*/ 1147891 h 1357700"/>
              <a:gd name="connsiteX73" fmla="*/ 5805823 w 10678681"/>
              <a:gd name="connsiteY73" fmla="*/ 1152457 h 1357700"/>
              <a:gd name="connsiteX74" fmla="*/ 5689841 w 10678681"/>
              <a:gd name="connsiteY74" fmla="*/ 1176232 h 1357700"/>
              <a:gd name="connsiteX75" fmla="*/ 5605119 w 10678681"/>
              <a:gd name="connsiteY75" fmla="*/ 1190202 h 1357700"/>
              <a:gd name="connsiteX76" fmla="*/ 5488513 w 10678681"/>
              <a:gd name="connsiteY76" fmla="*/ 1205367 h 1357700"/>
              <a:gd name="connsiteX77" fmla="*/ 5402905 w 10678681"/>
              <a:gd name="connsiteY77" fmla="*/ 1241191 h 1357700"/>
              <a:gd name="connsiteX78" fmla="*/ 5285593 w 10678681"/>
              <a:gd name="connsiteY78" fmla="*/ 1273569 h 1357700"/>
              <a:gd name="connsiteX79" fmla="*/ 5192893 w 10678681"/>
              <a:gd name="connsiteY79" fmla="*/ 1247188 h 1357700"/>
              <a:gd name="connsiteX80" fmla="*/ 5186475 w 10678681"/>
              <a:gd name="connsiteY80" fmla="*/ 1257028 h 1357700"/>
              <a:gd name="connsiteX81" fmla="*/ 5126038 w 10678681"/>
              <a:gd name="connsiteY81" fmla="*/ 1263189 h 1357700"/>
              <a:gd name="connsiteX82" fmla="*/ 4894688 w 10678681"/>
              <a:gd name="connsiteY82" fmla="*/ 1247184 h 1357700"/>
              <a:gd name="connsiteX83" fmla="*/ 4788036 w 10678681"/>
              <a:gd name="connsiteY83" fmla="*/ 1238182 h 1357700"/>
              <a:gd name="connsiteX84" fmla="*/ 4747555 w 10678681"/>
              <a:gd name="connsiteY84" fmla="*/ 1252768 h 1357700"/>
              <a:gd name="connsiteX85" fmla="*/ 4679644 w 10678681"/>
              <a:gd name="connsiteY85" fmla="*/ 1276603 h 1357700"/>
              <a:gd name="connsiteX86" fmla="*/ 4632222 w 10678681"/>
              <a:gd name="connsiteY86" fmla="*/ 1318360 h 1357700"/>
              <a:gd name="connsiteX87" fmla="*/ 4617358 w 10678681"/>
              <a:gd name="connsiteY87" fmla="*/ 1327690 h 1357700"/>
              <a:gd name="connsiteX88" fmla="*/ 4589102 w 10678681"/>
              <a:gd name="connsiteY88" fmla="*/ 1321223 h 1357700"/>
              <a:gd name="connsiteX89" fmla="*/ 4578184 w 10678681"/>
              <a:gd name="connsiteY89" fmla="*/ 1326745 h 1357700"/>
              <a:gd name="connsiteX90" fmla="*/ 4574270 w 10678681"/>
              <a:gd name="connsiteY90" fmla="*/ 1325878 h 1357700"/>
              <a:gd name="connsiteX91" fmla="*/ 4564919 w 10678681"/>
              <a:gd name="connsiteY91" fmla="*/ 1325507 h 1357700"/>
              <a:gd name="connsiteX92" fmla="*/ 4566586 w 10678681"/>
              <a:gd name="connsiteY92" fmla="*/ 1316963 h 1357700"/>
              <a:gd name="connsiteX93" fmla="*/ 4556303 w 10678681"/>
              <a:gd name="connsiteY93" fmla="*/ 1300262 h 1357700"/>
              <a:gd name="connsiteX94" fmla="*/ 4502358 w 10678681"/>
              <a:gd name="connsiteY94" fmla="*/ 1302558 h 1357700"/>
              <a:gd name="connsiteX95" fmla="*/ 4498919 w 10678681"/>
              <a:gd name="connsiteY95" fmla="*/ 1312115 h 1357700"/>
              <a:gd name="connsiteX96" fmla="*/ 4492075 w 10678681"/>
              <a:gd name="connsiteY96" fmla="*/ 1313357 h 1357700"/>
              <a:gd name="connsiteX97" fmla="*/ 4487466 w 10678681"/>
              <a:gd name="connsiteY97" fmla="*/ 1304102 h 1357700"/>
              <a:gd name="connsiteX98" fmla="*/ 4398292 w 10678681"/>
              <a:gd name="connsiteY98" fmla="*/ 1278410 h 1357700"/>
              <a:gd name="connsiteX99" fmla="*/ 4306088 w 10678681"/>
              <a:gd name="connsiteY99" fmla="*/ 1282512 h 1357700"/>
              <a:gd name="connsiteX100" fmla="*/ 4188995 w 10678681"/>
              <a:gd name="connsiteY100" fmla="*/ 1296718 h 1357700"/>
              <a:gd name="connsiteX101" fmla="*/ 4136582 w 10678681"/>
              <a:gd name="connsiteY101" fmla="*/ 1287687 h 1357700"/>
              <a:gd name="connsiteX102" fmla="*/ 4064614 w 10678681"/>
              <a:gd name="connsiteY102" fmla="*/ 1296118 h 1357700"/>
              <a:gd name="connsiteX103" fmla="*/ 3906561 w 10678681"/>
              <a:gd name="connsiteY103" fmla="*/ 1352435 h 1357700"/>
              <a:gd name="connsiteX104" fmla="*/ 3787890 w 10678681"/>
              <a:gd name="connsiteY104" fmla="*/ 1352442 h 1357700"/>
              <a:gd name="connsiteX105" fmla="*/ 3745993 w 10678681"/>
              <a:gd name="connsiteY105" fmla="*/ 1342630 h 1357700"/>
              <a:gd name="connsiteX106" fmla="*/ 3675785 w 10678681"/>
              <a:gd name="connsiteY106" fmla="*/ 1326802 h 1357700"/>
              <a:gd name="connsiteX107" fmla="*/ 3623856 w 10678681"/>
              <a:gd name="connsiteY107" fmla="*/ 1290804 h 1357700"/>
              <a:gd name="connsiteX108" fmla="*/ 3564933 w 10678681"/>
              <a:gd name="connsiteY108" fmla="*/ 1287147 h 1357700"/>
              <a:gd name="connsiteX109" fmla="*/ 3550537 w 10678681"/>
              <a:gd name="connsiteY109" fmla="*/ 1317552 h 1357700"/>
              <a:gd name="connsiteX110" fmla="*/ 3487736 w 10678681"/>
              <a:gd name="connsiteY110" fmla="*/ 1303493 h 1357700"/>
              <a:gd name="connsiteX111" fmla="*/ 3392548 w 10678681"/>
              <a:gd name="connsiteY111" fmla="*/ 1278741 h 1357700"/>
              <a:gd name="connsiteX112" fmla="*/ 3337466 w 10678681"/>
              <a:gd name="connsiteY112" fmla="*/ 1272537 h 1357700"/>
              <a:gd name="connsiteX113" fmla="*/ 3187206 w 10678681"/>
              <a:gd name="connsiteY113" fmla="*/ 1246821 h 1357700"/>
              <a:gd name="connsiteX114" fmla="*/ 3036856 w 10678681"/>
              <a:gd name="connsiteY114" fmla="*/ 1214383 h 1357700"/>
              <a:gd name="connsiteX115" fmla="*/ 2948654 w 10678681"/>
              <a:gd name="connsiteY115" fmla="*/ 1157455 h 1357700"/>
              <a:gd name="connsiteX116" fmla="*/ 2824973 w 10678681"/>
              <a:gd name="connsiteY116" fmla="*/ 1134864 h 1357700"/>
              <a:gd name="connsiteX117" fmla="*/ 2804398 w 10678681"/>
              <a:gd name="connsiteY117" fmla="*/ 1125556 h 1357700"/>
              <a:gd name="connsiteX118" fmla="*/ 2775396 w 10678681"/>
              <a:gd name="connsiteY118" fmla="*/ 1130148 h 1357700"/>
              <a:gd name="connsiteX119" fmla="*/ 2659096 w 10678681"/>
              <a:gd name="connsiteY119" fmla="*/ 1150294 h 1357700"/>
              <a:gd name="connsiteX120" fmla="*/ 2567088 w 10678681"/>
              <a:gd name="connsiteY120" fmla="*/ 1181781 h 1357700"/>
              <a:gd name="connsiteX121" fmla="*/ 2454501 w 10678681"/>
              <a:gd name="connsiteY121" fmla="*/ 1155455 h 1357700"/>
              <a:gd name="connsiteX122" fmla="*/ 2385161 w 10678681"/>
              <a:gd name="connsiteY122" fmla="*/ 1161312 h 1357700"/>
              <a:gd name="connsiteX123" fmla="*/ 2270528 w 10678681"/>
              <a:gd name="connsiteY123" fmla="*/ 1204338 h 1357700"/>
              <a:gd name="connsiteX124" fmla="*/ 2121820 w 10678681"/>
              <a:gd name="connsiteY124" fmla="*/ 1187078 h 1357700"/>
              <a:gd name="connsiteX125" fmla="*/ 2092716 w 10678681"/>
              <a:gd name="connsiteY125" fmla="*/ 1139224 h 1357700"/>
              <a:gd name="connsiteX126" fmla="*/ 2052449 w 10678681"/>
              <a:gd name="connsiteY126" fmla="*/ 1109687 h 1357700"/>
              <a:gd name="connsiteX127" fmla="*/ 2032607 w 10678681"/>
              <a:gd name="connsiteY127" fmla="*/ 1175477 h 1357700"/>
              <a:gd name="connsiteX128" fmla="*/ 1901837 w 10678681"/>
              <a:gd name="connsiteY128" fmla="*/ 1221762 h 1357700"/>
              <a:gd name="connsiteX129" fmla="*/ 1836762 w 10678681"/>
              <a:gd name="connsiteY129" fmla="*/ 1237387 h 1357700"/>
              <a:gd name="connsiteX130" fmla="*/ 1735877 w 10678681"/>
              <a:gd name="connsiteY130" fmla="*/ 1246527 h 1357700"/>
              <a:gd name="connsiteX131" fmla="*/ 1705069 w 10678681"/>
              <a:gd name="connsiteY131" fmla="*/ 1251989 h 1357700"/>
              <a:gd name="connsiteX132" fmla="*/ 1397689 w 10678681"/>
              <a:gd name="connsiteY132" fmla="*/ 1336144 h 1357700"/>
              <a:gd name="connsiteX133" fmla="*/ 1220734 w 10678681"/>
              <a:gd name="connsiteY133" fmla="*/ 1257811 h 1357700"/>
              <a:gd name="connsiteX134" fmla="*/ 1021737 w 10678681"/>
              <a:gd name="connsiteY134" fmla="*/ 1238739 h 1357700"/>
              <a:gd name="connsiteX135" fmla="*/ 959820 w 10678681"/>
              <a:gd name="connsiteY135" fmla="*/ 1275863 h 1357700"/>
              <a:gd name="connsiteX136" fmla="*/ 929137 w 10678681"/>
              <a:gd name="connsiteY136" fmla="*/ 1273957 h 1357700"/>
              <a:gd name="connsiteX137" fmla="*/ 878849 w 10678681"/>
              <a:gd name="connsiteY137" fmla="*/ 1266740 h 1357700"/>
              <a:gd name="connsiteX138" fmla="*/ 800667 w 10678681"/>
              <a:gd name="connsiteY138" fmla="*/ 1282041 h 1357700"/>
              <a:gd name="connsiteX139" fmla="*/ 644906 w 10678681"/>
              <a:gd name="connsiteY139" fmla="*/ 1273685 h 1357700"/>
              <a:gd name="connsiteX140" fmla="*/ 379869 w 10678681"/>
              <a:gd name="connsiteY140" fmla="*/ 1339165 h 1357700"/>
              <a:gd name="connsiteX141" fmla="*/ 137696 w 10678681"/>
              <a:gd name="connsiteY141" fmla="*/ 1319217 h 1357700"/>
              <a:gd name="connsiteX142" fmla="*/ 54250 w 10678681"/>
              <a:gd name="connsiteY142" fmla="*/ 1315838 h 1357700"/>
              <a:gd name="connsiteX143" fmla="*/ 28042 w 10678681"/>
              <a:gd name="connsiteY143" fmla="*/ 1297822 h 1357700"/>
              <a:gd name="connsiteX144" fmla="*/ 0 w 10678681"/>
              <a:gd name="connsiteY144" fmla="*/ 1294612 h 1357700"/>
              <a:gd name="connsiteX145" fmla="*/ 0 w 10678681"/>
              <a:gd name="connsiteY145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30518 w 10678681"/>
              <a:gd name="connsiteY38" fmla="*/ 739526 h 1357700"/>
              <a:gd name="connsiteX39" fmla="*/ 7652907 w 10678681"/>
              <a:gd name="connsiteY39" fmla="*/ 783273 h 1357700"/>
              <a:gd name="connsiteX40" fmla="*/ 7606008 w 10678681"/>
              <a:gd name="connsiteY40" fmla="*/ 800717 h 1357700"/>
              <a:gd name="connsiteX41" fmla="*/ 7480223 w 10678681"/>
              <a:gd name="connsiteY41" fmla="*/ 856821 h 1357700"/>
              <a:gd name="connsiteX42" fmla="*/ 7356005 w 10678681"/>
              <a:gd name="connsiteY42" fmla="*/ 919462 h 1357700"/>
              <a:gd name="connsiteX43" fmla="*/ 7305396 w 10678681"/>
              <a:gd name="connsiteY43" fmla="*/ 986228 h 1357700"/>
              <a:gd name="connsiteX44" fmla="*/ 7266251 w 10678681"/>
              <a:gd name="connsiteY44" fmla="*/ 967864 h 1357700"/>
              <a:gd name="connsiteX45" fmla="*/ 7269396 w 10678681"/>
              <a:gd name="connsiteY45" fmla="*/ 989282 h 1357700"/>
              <a:gd name="connsiteX46" fmla="*/ 7258094 w 10678681"/>
              <a:gd name="connsiteY46" fmla="*/ 990679 h 1357700"/>
              <a:gd name="connsiteX47" fmla="*/ 7257893 w 10678681"/>
              <a:gd name="connsiteY47" fmla="*/ 991204 h 1357700"/>
              <a:gd name="connsiteX48" fmla="*/ 7247153 w 10678681"/>
              <a:gd name="connsiteY48" fmla="*/ 991550 h 1357700"/>
              <a:gd name="connsiteX49" fmla="*/ 7193612 w 10678681"/>
              <a:gd name="connsiteY49" fmla="*/ 987042 h 1357700"/>
              <a:gd name="connsiteX50" fmla="*/ 7132632 w 10678681"/>
              <a:gd name="connsiteY50" fmla="*/ 1042036 h 1357700"/>
              <a:gd name="connsiteX51" fmla="*/ 7105610 w 10678681"/>
              <a:gd name="connsiteY51" fmla="*/ 1053537 h 1357700"/>
              <a:gd name="connsiteX52" fmla="*/ 7069148 w 10678681"/>
              <a:gd name="connsiteY52" fmla="*/ 1047163 h 1357700"/>
              <a:gd name="connsiteX53" fmla="*/ 7039634 w 10678681"/>
              <a:gd name="connsiteY53" fmla="*/ 1059971 h 1357700"/>
              <a:gd name="connsiteX54" fmla="*/ 7033445 w 10678681"/>
              <a:gd name="connsiteY54" fmla="*/ 1063314 h 1357700"/>
              <a:gd name="connsiteX55" fmla="*/ 6999157 w 10678681"/>
              <a:gd name="connsiteY55" fmla="*/ 1055282 h 1357700"/>
              <a:gd name="connsiteX56" fmla="*/ 6981874 w 10678681"/>
              <a:gd name="connsiteY56" fmla="*/ 1053827 h 1357700"/>
              <a:gd name="connsiteX57" fmla="*/ 6976102 w 10678681"/>
              <a:gd name="connsiteY57" fmla="*/ 1047854 h 1357700"/>
              <a:gd name="connsiteX58" fmla="*/ 6951040 w 10678681"/>
              <a:gd name="connsiteY58" fmla="*/ 1048531 h 1357700"/>
              <a:gd name="connsiteX59" fmla="*/ 6948497 w 10678681"/>
              <a:gd name="connsiteY59" fmla="*/ 1050706 h 1357700"/>
              <a:gd name="connsiteX60" fmla="*/ 6926582 w 10678681"/>
              <a:gd name="connsiteY60" fmla="*/ 1043462 h 1357700"/>
              <a:gd name="connsiteX61" fmla="*/ 6833743 w 10678681"/>
              <a:gd name="connsiteY61" fmla="*/ 1027960 h 1357700"/>
              <a:gd name="connsiteX62" fmla="*/ 6687090 w 10678681"/>
              <a:gd name="connsiteY62" fmla="*/ 1063250 h 1357700"/>
              <a:gd name="connsiteX63" fmla="*/ 6437450 w 10678681"/>
              <a:gd name="connsiteY63" fmla="*/ 1101075 h 1357700"/>
              <a:gd name="connsiteX64" fmla="*/ 6327795 w 10678681"/>
              <a:gd name="connsiteY64" fmla="*/ 1088142 h 1357700"/>
              <a:gd name="connsiteX65" fmla="*/ 6136549 w 10678681"/>
              <a:gd name="connsiteY65" fmla="*/ 1100268 h 1357700"/>
              <a:gd name="connsiteX66" fmla="*/ 6004655 w 10678681"/>
              <a:gd name="connsiteY66" fmla="*/ 1114946 h 1357700"/>
              <a:gd name="connsiteX67" fmla="*/ 5936643 w 10678681"/>
              <a:gd name="connsiteY67" fmla="*/ 1095428 h 1357700"/>
              <a:gd name="connsiteX68" fmla="*/ 5912484 w 10678681"/>
              <a:gd name="connsiteY68" fmla="*/ 1112624 h 1357700"/>
              <a:gd name="connsiteX69" fmla="*/ 5908387 w 10678681"/>
              <a:gd name="connsiteY69" fmla="*/ 1116018 h 1357700"/>
              <a:gd name="connsiteX70" fmla="*/ 5890495 w 10678681"/>
              <a:gd name="connsiteY70" fmla="*/ 1120268 h 1357700"/>
              <a:gd name="connsiteX71" fmla="*/ 5887318 w 10678681"/>
              <a:gd name="connsiteY71" fmla="*/ 1133134 h 1357700"/>
              <a:gd name="connsiteX72" fmla="*/ 5861726 w 10678681"/>
              <a:gd name="connsiteY72" fmla="*/ 1147891 h 1357700"/>
              <a:gd name="connsiteX73" fmla="*/ 5805823 w 10678681"/>
              <a:gd name="connsiteY73" fmla="*/ 1152457 h 1357700"/>
              <a:gd name="connsiteX74" fmla="*/ 5689841 w 10678681"/>
              <a:gd name="connsiteY74" fmla="*/ 1176232 h 1357700"/>
              <a:gd name="connsiteX75" fmla="*/ 5605119 w 10678681"/>
              <a:gd name="connsiteY75" fmla="*/ 1190202 h 1357700"/>
              <a:gd name="connsiteX76" fmla="*/ 5488513 w 10678681"/>
              <a:gd name="connsiteY76" fmla="*/ 1205367 h 1357700"/>
              <a:gd name="connsiteX77" fmla="*/ 5402905 w 10678681"/>
              <a:gd name="connsiteY77" fmla="*/ 1241191 h 1357700"/>
              <a:gd name="connsiteX78" fmla="*/ 5285593 w 10678681"/>
              <a:gd name="connsiteY78" fmla="*/ 1273569 h 1357700"/>
              <a:gd name="connsiteX79" fmla="*/ 5192893 w 10678681"/>
              <a:gd name="connsiteY79" fmla="*/ 1247188 h 1357700"/>
              <a:gd name="connsiteX80" fmla="*/ 5186475 w 10678681"/>
              <a:gd name="connsiteY80" fmla="*/ 1257028 h 1357700"/>
              <a:gd name="connsiteX81" fmla="*/ 5126038 w 10678681"/>
              <a:gd name="connsiteY81" fmla="*/ 1263189 h 1357700"/>
              <a:gd name="connsiteX82" fmla="*/ 4894688 w 10678681"/>
              <a:gd name="connsiteY82" fmla="*/ 1247184 h 1357700"/>
              <a:gd name="connsiteX83" fmla="*/ 4788036 w 10678681"/>
              <a:gd name="connsiteY83" fmla="*/ 1238182 h 1357700"/>
              <a:gd name="connsiteX84" fmla="*/ 4747555 w 10678681"/>
              <a:gd name="connsiteY84" fmla="*/ 1252768 h 1357700"/>
              <a:gd name="connsiteX85" fmla="*/ 4679644 w 10678681"/>
              <a:gd name="connsiteY85" fmla="*/ 1276603 h 1357700"/>
              <a:gd name="connsiteX86" fmla="*/ 4632222 w 10678681"/>
              <a:gd name="connsiteY86" fmla="*/ 1318360 h 1357700"/>
              <a:gd name="connsiteX87" fmla="*/ 4617358 w 10678681"/>
              <a:gd name="connsiteY87" fmla="*/ 1327690 h 1357700"/>
              <a:gd name="connsiteX88" fmla="*/ 4589102 w 10678681"/>
              <a:gd name="connsiteY88" fmla="*/ 1321223 h 1357700"/>
              <a:gd name="connsiteX89" fmla="*/ 4578184 w 10678681"/>
              <a:gd name="connsiteY89" fmla="*/ 1326745 h 1357700"/>
              <a:gd name="connsiteX90" fmla="*/ 4574270 w 10678681"/>
              <a:gd name="connsiteY90" fmla="*/ 1325878 h 1357700"/>
              <a:gd name="connsiteX91" fmla="*/ 4564919 w 10678681"/>
              <a:gd name="connsiteY91" fmla="*/ 1325507 h 1357700"/>
              <a:gd name="connsiteX92" fmla="*/ 4566586 w 10678681"/>
              <a:gd name="connsiteY92" fmla="*/ 1316963 h 1357700"/>
              <a:gd name="connsiteX93" fmla="*/ 4556303 w 10678681"/>
              <a:gd name="connsiteY93" fmla="*/ 1300262 h 1357700"/>
              <a:gd name="connsiteX94" fmla="*/ 4502358 w 10678681"/>
              <a:gd name="connsiteY94" fmla="*/ 1302558 h 1357700"/>
              <a:gd name="connsiteX95" fmla="*/ 4498919 w 10678681"/>
              <a:gd name="connsiteY95" fmla="*/ 1312115 h 1357700"/>
              <a:gd name="connsiteX96" fmla="*/ 4492075 w 10678681"/>
              <a:gd name="connsiteY96" fmla="*/ 1313357 h 1357700"/>
              <a:gd name="connsiteX97" fmla="*/ 4487466 w 10678681"/>
              <a:gd name="connsiteY97" fmla="*/ 1304102 h 1357700"/>
              <a:gd name="connsiteX98" fmla="*/ 4398292 w 10678681"/>
              <a:gd name="connsiteY98" fmla="*/ 1278410 h 1357700"/>
              <a:gd name="connsiteX99" fmla="*/ 4306088 w 10678681"/>
              <a:gd name="connsiteY99" fmla="*/ 1282512 h 1357700"/>
              <a:gd name="connsiteX100" fmla="*/ 4188995 w 10678681"/>
              <a:gd name="connsiteY100" fmla="*/ 1296718 h 1357700"/>
              <a:gd name="connsiteX101" fmla="*/ 4136582 w 10678681"/>
              <a:gd name="connsiteY101" fmla="*/ 1287687 h 1357700"/>
              <a:gd name="connsiteX102" fmla="*/ 4064614 w 10678681"/>
              <a:gd name="connsiteY102" fmla="*/ 1296118 h 1357700"/>
              <a:gd name="connsiteX103" fmla="*/ 3906561 w 10678681"/>
              <a:gd name="connsiteY103" fmla="*/ 1352435 h 1357700"/>
              <a:gd name="connsiteX104" fmla="*/ 3787890 w 10678681"/>
              <a:gd name="connsiteY104" fmla="*/ 1352442 h 1357700"/>
              <a:gd name="connsiteX105" fmla="*/ 3745993 w 10678681"/>
              <a:gd name="connsiteY105" fmla="*/ 1342630 h 1357700"/>
              <a:gd name="connsiteX106" fmla="*/ 3675785 w 10678681"/>
              <a:gd name="connsiteY106" fmla="*/ 1326802 h 1357700"/>
              <a:gd name="connsiteX107" fmla="*/ 3623856 w 10678681"/>
              <a:gd name="connsiteY107" fmla="*/ 1290804 h 1357700"/>
              <a:gd name="connsiteX108" fmla="*/ 3564933 w 10678681"/>
              <a:gd name="connsiteY108" fmla="*/ 1287147 h 1357700"/>
              <a:gd name="connsiteX109" fmla="*/ 3550537 w 10678681"/>
              <a:gd name="connsiteY109" fmla="*/ 1317552 h 1357700"/>
              <a:gd name="connsiteX110" fmla="*/ 3487736 w 10678681"/>
              <a:gd name="connsiteY110" fmla="*/ 1303493 h 1357700"/>
              <a:gd name="connsiteX111" fmla="*/ 3392548 w 10678681"/>
              <a:gd name="connsiteY111" fmla="*/ 1278741 h 1357700"/>
              <a:gd name="connsiteX112" fmla="*/ 3337466 w 10678681"/>
              <a:gd name="connsiteY112" fmla="*/ 1272537 h 1357700"/>
              <a:gd name="connsiteX113" fmla="*/ 3187206 w 10678681"/>
              <a:gd name="connsiteY113" fmla="*/ 1246821 h 1357700"/>
              <a:gd name="connsiteX114" fmla="*/ 3036856 w 10678681"/>
              <a:gd name="connsiteY114" fmla="*/ 1214383 h 1357700"/>
              <a:gd name="connsiteX115" fmla="*/ 2948654 w 10678681"/>
              <a:gd name="connsiteY115" fmla="*/ 1157455 h 1357700"/>
              <a:gd name="connsiteX116" fmla="*/ 2824973 w 10678681"/>
              <a:gd name="connsiteY116" fmla="*/ 1134864 h 1357700"/>
              <a:gd name="connsiteX117" fmla="*/ 2804398 w 10678681"/>
              <a:gd name="connsiteY117" fmla="*/ 1125556 h 1357700"/>
              <a:gd name="connsiteX118" fmla="*/ 2775396 w 10678681"/>
              <a:gd name="connsiteY118" fmla="*/ 1130148 h 1357700"/>
              <a:gd name="connsiteX119" fmla="*/ 2659096 w 10678681"/>
              <a:gd name="connsiteY119" fmla="*/ 1150294 h 1357700"/>
              <a:gd name="connsiteX120" fmla="*/ 2567088 w 10678681"/>
              <a:gd name="connsiteY120" fmla="*/ 1181781 h 1357700"/>
              <a:gd name="connsiteX121" fmla="*/ 2454501 w 10678681"/>
              <a:gd name="connsiteY121" fmla="*/ 1155455 h 1357700"/>
              <a:gd name="connsiteX122" fmla="*/ 2385161 w 10678681"/>
              <a:gd name="connsiteY122" fmla="*/ 1161312 h 1357700"/>
              <a:gd name="connsiteX123" fmla="*/ 2270528 w 10678681"/>
              <a:gd name="connsiteY123" fmla="*/ 1204338 h 1357700"/>
              <a:gd name="connsiteX124" fmla="*/ 2121820 w 10678681"/>
              <a:gd name="connsiteY124" fmla="*/ 1187078 h 1357700"/>
              <a:gd name="connsiteX125" fmla="*/ 2092716 w 10678681"/>
              <a:gd name="connsiteY125" fmla="*/ 1139224 h 1357700"/>
              <a:gd name="connsiteX126" fmla="*/ 2052449 w 10678681"/>
              <a:gd name="connsiteY126" fmla="*/ 1109687 h 1357700"/>
              <a:gd name="connsiteX127" fmla="*/ 2032607 w 10678681"/>
              <a:gd name="connsiteY127" fmla="*/ 1175477 h 1357700"/>
              <a:gd name="connsiteX128" fmla="*/ 1901837 w 10678681"/>
              <a:gd name="connsiteY128" fmla="*/ 1221762 h 1357700"/>
              <a:gd name="connsiteX129" fmla="*/ 1836762 w 10678681"/>
              <a:gd name="connsiteY129" fmla="*/ 1237387 h 1357700"/>
              <a:gd name="connsiteX130" fmla="*/ 1735877 w 10678681"/>
              <a:gd name="connsiteY130" fmla="*/ 1246527 h 1357700"/>
              <a:gd name="connsiteX131" fmla="*/ 1705069 w 10678681"/>
              <a:gd name="connsiteY131" fmla="*/ 1251989 h 1357700"/>
              <a:gd name="connsiteX132" fmla="*/ 1397689 w 10678681"/>
              <a:gd name="connsiteY132" fmla="*/ 1336144 h 1357700"/>
              <a:gd name="connsiteX133" fmla="*/ 1220734 w 10678681"/>
              <a:gd name="connsiteY133" fmla="*/ 1257811 h 1357700"/>
              <a:gd name="connsiteX134" fmla="*/ 1021737 w 10678681"/>
              <a:gd name="connsiteY134" fmla="*/ 1238739 h 1357700"/>
              <a:gd name="connsiteX135" fmla="*/ 959820 w 10678681"/>
              <a:gd name="connsiteY135" fmla="*/ 1275863 h 1357700"/>
              <a:gd name="connsiteX136" fmla="*/ 929137 w 10678681"/>
              <a:gd name="connsiteY136" fmla="*/ 1273957 h 1357700"/>
              <a:gd name="connsiteX137" fmla="*/ 878849 w 10678681"/>
              <a:gd name="connsiteY137" fmla="*/ 1266740 h 1357700"/>
              <a:gd name="connsiteX138" fmla="*/ 800667 w 10678681"/>
              <a:gd name="connsiteY138" fmla="*/ 1282041 h 1357700"/>
              <a:gd name="connsiteX139" fmla="*/ 644906 w 10678681"/>
              <a:gd name="connsiteY139" fmla="*/ 1273685 h 1357700"/>
              <a:gd name="connsiteX140" fmla="*/ 379869 w 10678681"/>
              <a:gd name="connsiteY140" fmla="*/ 1339165 h 1357700"/>
              <a:gd name="connsiteX141" fmla="*/ 137696 w 10678681"/>
              <a:gd name="connsiteY141" fmla="*/ 1319217 h 1357700"/>
              <a:gd name="connsiteX142" fmla="*/ 54250 w 10678681"/>
              <a:gd name="connsiteY142" fmla="*/ 1315838 h 1357700"/>
              <a:gd name="connsiteX143" fmla="*/ 28042 w 10678681"/>
              <a:gd name="connsiteY143" fmla="*/ 1297822 h 1357700"/>
              <a:gd name="connsiteX144" fmla="*/ 0 w 10678681"/>
              <a:gd name="connsiteY144" fmla="*/ 1294612 h 1357700"/>
              <a:gd name="connsiteX145" fmla="*/ 0 w 10678681"/>
              <a:gd name="connsiteY145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30518 w 10678681"/>
              <a:gd name="connsiteY38" fmla="*/ 739526 h 1357700"/>
              <a:gd name="connsiteX39" fmla="*/ 7652907 w 10678681"/>
              <a:gd name="connsiteY39" fmla="*/ 783273 h 1357700"/>
              <a:gd name="connsiteX40" fmla="*/ 7606008 w 10678681"/>
              <a:gd name="connsiteY40" fmla="*/ 800717 h 1357700"/>
              <a:gd name="connsiteX41" fmla="*/ 7480223 w 10678681"/>
              <a:gd name="connsiteY41" fmla="*/ 856821 h 1357700"/>
              <a:gd name="connsiteX42" fmla="*/ 7356005 w 10678681"/>
              <a:gd name="connsiteY42" fmla="*/ 919462 h 1357700"/>
              <a:gd name="connsiteX43" fmla="*/ 7305396 w 10678681"/>
              <a:gd name="connsiteY43" fmla="*/ 986228 h 1357700"/>
              <a:gd name="connsiteX44" fmla="*/ 7266251 w 10678681"/>
              <a:gd name="connsiteY44" fmla="*/ 967864 h 1357700"/>
              <a:gd name="connsiteX45" fmla="*/ 7269396 w 10678681"/>
              <a:gd name="connsiteY45" fmla="*/ 989282 h 1357700"/>
              <a:gd name="connsiteX46" fmla="*/ 7258094 w 10678681"/>
              <a:gd name="connsiteY46" fmla="*/ 990679 h 1357700"/>
              <a:gd name="connsiteX47" fmla="*/ 7257893 w 10678681"/>
              <a:gd name="connsiteY47" fmla="*/ 991204 h 1357700"/>
              <a:gd name="connsiteX48" fmla="*/ 7247153 w 10678681"/>
              <a:gd name="connsiteY48" fmla="*/ 991550 h 1357700"/>
              <a:gd name="connsiteX49" fmla="*/ 7193612 w 10678681"/>
              <a:gd name="connsiteY49" fmla="*/ 987042 h 1357700"/>
              <a:gd name="connsiteX50" fmla="*/ 7132632 w 10678681"/>
              <a:gd name="connsiteY50" fmla="*/ 1042036 h 1357700"/>
              <a:gd name="connsiteX51" fmla="*/ 7105610 w 10678681"/>
              <a:gd name="connsiteY51" fmla="*/ 1053537 h 1357700"/>
              <a:gd name="connsiteX52" fmla="*/ 7069148 w 10678681"/>
              <a:gd name="connsiteY52" fmla="*/ 1047163 h 1357700"/>
              <a:gd name="connsiteX53" fmla="*/ 7039634 w 10678681"/>
              <a:gd name="connsiteY53" fmla="*/ 1059971 h 1357700"/>
              <a:gd name="connsiteX54" fmla="*/ 7033445 w 10678681"/>
              <a:gd name="connsiteY54" fmla="*/ 1063314 h 1357700"/>
              <a:gd name="connsiteX55" fmla="*/ 6999157 w 10678681"/>
              <a:gd name="connsiteY55" fmla="*/ 1055282 h 1357700"/>
              <a:gd name="connsiteX56" fmla="*/ 6981874 w 10678681"/>
              <a:gd name="connsiteY56" fmla="*/ 1053827 h 1357700"/>
              <a:gd name="connsiteX57" fmla="*/ 6976102 w 10678681"/>
              <a:gd name="connsiteY57" fmla="*/ 1047854 h 1357700"/>
              <a:gd name="connsiteX58" fmla="*/ 6951040 w 10678681"/>
              <a:gd name="connsiteY58" fmla="*/ 1048531 h 1357700"/>
              <a:gd name="connsiteX59" fmla="*/ 6948497 w 10678681"/>
              <a:gd name="connsiteY59" fmla="*/ 1050706 h 1357700"/>
              <a:gd name="connsiteX60" fmla="*/ 6926582 w 10678681"/>
              <a:gd name="connsiteY60" fmla="*/ 1043462 h 1357700"/>
              <a:gd name="connsiteX61" fmla="*/ 6833743 w 10678681"/>
              <a:gd name="connsiteY61" fmla="*/ 1027960 h 1357700"/>
              <a:gd name="connsiteX62" fmla="*/ 6687090 w 10678681"/>
              <a:gd name="connsiteY62" fmla="*/ 1063250 h 1357700"/>
              <a:gd name="connsiteX63" fmla="*/ 6437450 w 10678681"/>
              <a:gd name="connsiteY63" fmla="*/ 1101075 h 1357700"/>
              <a:gd name="connsiteX64" fmla="*/ 6327795 w 10678681"/>
              <a:gd name="connsiteY64" fmla="*/ 1088142 h 1357700"/>
              <a:gd name="connsiteX65" fmla="*/ 6136549 w 10678681"/>
              <a:gd name="connsiteY65" fmla="*/ 1100268 h 1357700"/>
              <a:gd name="connsiteX66" fmla="*/ 6004655 w 10678681"/>
              <a:gd name="connsiteY66" fmla="*/ 1114946 h 1357700"/>
              <a:gd name="connsiteX67" fmla="*/ 5936643 w 10678681"/>
              <a:gd name="connsiteY67" fmla="*/ 1095428 h 1357700"/>
              <a:gd name="connsiteX68" fmla="*/ 5912484 w 10678681"/>
              <a:gd name="connsiteY68" fmla="*/ 1112624 h 1357700"/>
              <a:gd name="connsiteX69" fmla="*/ 5908387 w 10678681"/>
              <a:gd name="connsiteY69" fmla="*/ 1116018 h 1357700"/>
              <a:gd name="connsiteX70" fmla="*/ 5890495 w 10678681"/>
              <a:gd name="connsiteY70" fmla="*/ 1120268 h 1357700"/>
              <a:gd name="connsiteX71" fmla="*/ 5887318 w 10678681"/>
              <a:gd name="connsiteY71" fmla="*/ 1133134 h 1357700"/>
              <a:gd name="connsiteX72" fmla="*/ 5861726 w 10678681"/>
              <a:gd name="connsiteY72" fmla="*/ 1147891 h 1357700"/>
              <a:gd name="connsiteX73" fmla="*/ 5805823 w 10678681"/>
              <a:gd name="connsiteY73" fmla="*/ 1152457 h 1357700"/>
              <a:gd name="connsiteX74" fmla="*/ 5689841 w 10678681"/>
              <a:gd name="connsiteY74" fmla="*/ 1176232 h 1357700"/>
              <a:gd name="connsiteX75" fmla="*/ 5605119 w 10678681"/>
              <a:gd name="connsiteY75" fmla="*/ 1190202 h 1357700"/>
              <a:gd name="connsiteX76" fmla="*/ 5488513 w 10678681"/>
              <a:gd name="connsiteY76" fmla="*/ 1205367 h 1357700"/>
              <a:gd name="connsiteX77" fmla="*/ 5402905 w 10678681"/>
              <a:gd name="connsiteY77" fmla="*/ 1241191 h 1357700"/>
              <a:gd name="connsiteX78" fmla="*/ 5285593 w 10678681"/>
              <a:gd name="connsiteY78" fmla="*/ 1273569 h 1357700"/>
              <a:gd name="connsiteX79" fmla="*/ 5192893 w 10678681"/>
              <a:gd name="connsiteY79" fmla="*/ 1247188 h 1357700"/>
              <a:gd name="connsiteX80" fmla="*/ 5186475 w 10678681"/>
              <a:gd name="connsiteY80" fmla="*/ 1257028 h 1357700"/>
              <a:gd name="connsiteX81" fmla="*/ 5126038 w 10678681"/>
              <a:gd name="connsiteY81" fmla="*/ 1263189 h 1357700"/>
              <a:gd name="connsiteX82" fmla="*/ 4894688 w 10678681"/>
              <a:gd name="connsiteY82" fmla="*/ 1247184 h 1357700"/>
              <a:gd name="connsiteX83" fmla="*/ 4788036 w 10678681"/>
              <a:gd name="connsiteY83" fmla="*/ 1238182 h 1357700"/>
              <a:gd name="connsiteX84" fmla="*/ 4747555 w 10678681"/>
              <a:gd name="connsiteY84" fmla="*/ 1252768 h 1357700"/>
              <a:gd name="connsiteX85" fmla="*/ 4679644 w 10678681"/>
              <a:gd name="connsiteY85" fmla="*/ 1276603 h 1357700"/>
              <a:gd name="connsiteX86" fmla="*/ 4632222 w 10678681"/>
              <a:gd name="connsiteY86" fmla="*/ 1318360 h 1357700"/>
              <a:gd name="connsiteX87" fmla="*/ 4617358 w 10678681"/>
              <a:gd name="connsiteY87" fmla="*/ 1327690 h 1357700"/>
              <a:gd name="connsiteX88" fmla="*/ 4589102 w 10678681"/>
              <a:gd name="connsiteY88" fmla="*/ 1321223 h 1357700"/>
              <a:gd name="connsiteX89" fmla="*/ 4578184 w 10678681"/>
              <a:gd name="connsiteY89" fmla="*/ 1326745 h 1357700"/>
              <a:gd name="connsiteX90" fmla="*/ 4574270 w 10678681"/>
              <a:gd name="connsiteY90" fmla="*/ 1325878 h 1357700"/>
              <a:gd name="connsiteX91" fmla="*/ 4564919 w 10678681"/>
              <a:gd name="connsiteY91" fmla="*/ 1325507 h 1357700"/>
              <a:gd name="connsiteX92" fmla="*/ 4566586 w 10678681"/>
              <a:gd name="connsiteY92" fmla="*/ 1316963 h 1357700"/>
              <a:gd name="connsiteX93" fmla="*/ 4556303 w 10678681"/>
              <a:gd name="connsiteY93" fmla="*/ 1300262 h 1357700"/>
              <a:gd name="connsiteX94" fmla="*/ 4502358 w 10678681"/>
              <a:gd name="connsiteY94" fmla="*/ 1302558 h 1357700"/>
              <a:gd name="connsiteX95" fmla="*/ 4498919 w 10678681"/>
              <a:gd name="connsiteY95" fmla="*/ 1312115 h 1357700"/>
              <a:gd name="connsiteX96" fmla="*/ 4492075 w 10678681"/>
              <a:gd name="connsiteY96" fmla="*/ 1313357 h 1357700"/>
              <a:gd name="connsiteX97" fmla="*/ 4487466 w 10678681"/>
              <a:gd name="connsiteY97" fmla="*/ 1304102 h 1357700"/>
              <a:gd name="connsiteX98" fmla="*/ 4398292 w 10678681"/>
              <a:gd name="connsiteY98" fmla="*/ 1278410 h 1357700"/>
              <a:gd name="connsiteX99" fmla="*/ 4306088 w 10678681"/>
              <a:gd name="connsiteY99" fmla="*/ 1282512 h 1357700"/>
              <a:gd name="connsiteX100" fmla="*/ 4188995 w 10678681"/>
              <a:gd name="connsiteY100" fmla="*/ 1296718 h 1357700"/>
              <a:gd name="connsiteX101" fmla="*/ 4136582 w 10678681"/>
              <a:gd name="connsiteY101" fmla="*/ 1287687 h 1357700"/>
              <a:gd name="connsiteX102" fmla="*/ 4064614 w 10678681"/>
              <a:gd name="connsiteY102" fmla="*/ 1296118 h 1357700"/>
              <a:gd name="connsiteX103" fmla="*/ 3906561 w 10678681"/>
              <a:gd name="connsiteY103" fmla="*/ 1352435 h 1357700"/>
              <a:gd name="connsiteX104" fmla="*/ 3787890 w 10678681"/>
              <a:gd name="connsiteY104" fmla="*/ 1352442 h 1357700"/>
              <a:gd name="connsiteX105" fmla="*/ 3745993 w 10678681"/>
              <a:gd name="connsiteY105" fmla="*/ 1342630 h 1357700"/>
              <a:gd name="connsiteX106" fmla="*/ 3675785 w 10678681"/>
              <a:gd name="connsiteY106" fmla="*/ 1326802 h 1357700"/>
              <a:gd name="connsiteX107" fmla="*/ 3623856 w 10678681"/>
              <a:gd name="connsiteY107" fmla="*/ 1290804 h 1357700"/>
              <a:gd name="connsiteX108" fmla="*/ 3564933 w 10678681"/>
              <a:gd name="connsiteY108" fmla="*/ 1287147 h 1357700"/>
              <a:gd name="connsiteX109" fmla="*/ 3550537 w 10678681"/>
              <a:gd name="connsiteY109" fmla="*/ 1317552 h 1357700"/>
              <a:gd name="connsiteX110" fmla="*/ 3487736 w 10678681"/>
              <a:gd name="connsiteY110" fmla="*/ 1303493 h 1357700"/>
              <a:gd name="connsiteX111" fmla="*/ 3392548 w 10678681"/>
              <a:gd name="connsiteY111" fmla="*/ 1278741 h 1357700"/>
              <a:gd name="connsiteX112" fmla="*/ 3337466 w 10678681"/>
              <a:gd name="connsiteY112" fmla="*/ 1272537 h 1357700"/>
              <a:gd name="connsiteX113" fmla="*/ 3187206 w 10678681"/>
              <a:gd name="connsiteY113" fmla="*/ 1246821 h 1357700"/>
              <a:gd name="connsiteX114" fmla="*/ 3036856 w 10678681"/>
              <a:gd name="connsiteY114" fmla="*/ 1214383 h 1357700"/>
              <a:gd name="connsiteX115" fmla="*/ 2824973 w 10678681"/>
              <a:gd name="connsiteY115" fmla="*/ 1134864 h 1357700"/>
              <a:gd name="connsiteX116" fmla="*/ 2804398 w 10678681"/>
              <a:gd name="connsiteY116" fmla="*/ 1125556 h 1357700"/>
              <a:gd name="connsiteX117" fmla="*/ 2775396 w 10678681"/>
              <a:gd name="connsiteY117" fmla="*/ 1130148 h 1357700"/>
              <a:gd name="connsiteX118" fmla="*/ 2659096 w 10678681"/>
              <a:gd name="connsiteY118" fmla="*/ 1150294 h 1357700"/>
              <a:gd name="connsiteX119" fmla="*/ 2567088 w 10678681"/>
              <a:gd name="connsiteY119" fmla="*/ 1181781 h 1357700"/>
              <a:gd name="connsiteX120" fmla="*/ 2454501 w 10678681"/>
              <a:gd name="connsiteY120" fmla="*/ 1155455 h 1357700"/>
              <a:gd name="connsiteX121" fmla="*/ 2385161 w 10678681"/>
              <a:gd name="connsiteY121" fmla="*/ 1161312 h 1357700"/>
              <a:gd name="connsiteX122" fmla="*/ 2270528 w 10678681"/>
              <a:gd name="connsiteY122" fmla="*/ 1204338 h 1357700"/>
              <a:gd name="connsiteX123" fmla="*/ 2121820 w 10678681"/>
              <a:gd name="connsiteY123" fmla="*/ 1187078 h 1357700"/>
              <a:gd name="connsiteX124" fmla="*/ 2092716 w 10678681"/>
              <a:gd name="connsiteY124" fmla="*/ 1139224 h 1357700"/>
              <a:gd name="connsiteX125" fmla="*/ 2052449 w 10678681"/>
              <a:gd name="connsiteY125" fmla="*/ 1109687 h 1357700"/>
              <a:gd name="connsiteX126" fmla="*/ 2032607 w 10678681"/>
              <a:gd name="connsiteY126" fmla="*/ 1175477 h 1357700"/>
              <a:gd name="connsiteX127" fmla="*/ 1901837 w 10678681"/>
              <a:gd name="connsiteY127" fmla="*/ 1221762 h 1357700"/>
              <a:gd name="connsiteX128" fmla="*/ 1836762 w 10678681"/>
              <a:gd name="connsiteY128" fmla="*/ 1237387 h 1357700"/>
              <a:gd name="connsiteX129" fmla="*/ 1735877 w 10678681"/>
              <a:gd name="connsiteY129" fmla="*/ 1246527 h 1357700"/>
              <a:gd name="connsiteX130" fmla="*/ 1705069 w 10678681"/>
              <a:gd name="connsiteY130" fmla="*/ 1251989 h 1357700"/>
              <a:gd name="connsiteX131" fmla="*/ 1397689 w 10678681"/>
              <a:gd name="connsiteY131" fmla="*/ 1336144 h 1357700"/>
              <a:gd name="connsiteX132" fmla="*/ 1220734 w 10678681"/>
              <a:gd name="connsiteY132" fmla="*/ 1257811 h 1357700"/>
              <a:gd name="connsiteX133" fmla="*/ 1021737 w 10678681"/>
              <a:gd name="connsiteY133" fmla="*/ 1238739 h 1357700"/>
              <a:gd name="connsiteX134" fmla="*/ 959820 w 10678681"/>
              <a:gd name="connsiteY134" fmla="*/ 1275863 h 1357700"/>
              <a:gd name="connsiteX135" fmla="*/ 929137 w 10678681"/>
              <a:gd name="connsiteY135" fmla="*/ 1273957 h 1357700"/>
              <a:gd name="connsiteX136" fmla="*/ 878849 w 10678681"/>
              <a:gd name="connsiteY136" fmla="*/ 1266740 h 1357700"/>
              <a:gd name="connsiteX137" fmla="*/ 800667 w 10678681"/>
              <a:gd name="connsiteY137" fmla="*/ 1282041 h 1357700"/>
              <a:gd name="connsiteX138" fmla="*/ 644906 w 10678681"/>
              <a:gd name="connsiteY138" fmla="*/ 1273685 h 1357700"/>
              <a:gd name="connsiteX139" fmla="*/ 379869 w 10678681"/>
              <a:gd name="connsiteY139" fmla="*/ 1339165 h 1357700"/>
              <a:gd name="connsiteX140" fmla="*/ 137696 w 10678681"/>
              <a:gd name="connsiteY140" fmla="*/ 1319217 h 1357700"/>
              <a:gd name="connsiteX141" fmla="*/ 54250 w 10678681"/>
              <a:gd name="connsiteY141" fmla="*/ 1315838 h 1357700"/>
              <a:gd name="connsiteX142" fmla="*/ 28042 w 10678681"/>
              <a:gd name="connsiteY142" fmla="*/ 1297822 h 1357700"/>
              <a:gd name="connsiteX143" fmla="*/ 0 w 10678681"/>
              <a:gd name="connsiteY143" fmla="*/ 1294612 h 1357700"/>
              <a:gd name="connsiteX144" fmla="*/ 0 w 10678681"/>
              <a:gd name="connsiteY144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30518 w 10678681"/>
              <a:gd name="connsiteY38" fmla="*/ 739526 h 1357700"/>
              <a:gd name="connsiteX39" fmla="*/ 7652907 w 10678681"/>
              <a:gd name="connsiteY39" fmla="*/ 783273 h 1357700"/>
              <a:gd name="connsiteX40" fmla="*/ 7606008 w 10678681"/>
              <a:gd name="connsiteY40" fmla="*/ 800717 h 1357700"/>
              <a:gd name="connsiteX41" fmla="*/ 7480223 w 10678681"/>
              <a:gd name="connsiteY41" fmla="*/ 856821 h 1357700"/>
              <a:gd name="connsiteX42" fmla="*/ 7356005 w 10678681"/>
              <a:gd name="connsiteY42" fmla="*/ 919462 h 1357700"/>
              <a:gd name="connsiteX43" fmla="*/ 7305396 w 10678681"/>
              <a:gd name="connsiteY43" fmla="*/ 986228 h 1357700"/>
              <a:gd name="connsiteX44" fmla="*/ 7266251 w 10678681"/>
              <a:gd name="connsiteY44" fmla="*/ 967864 h 1357700"/>
              <a:gd name="connsiteX45" fmla="*/ 7269396 w 10678681"/>
              <a:gd name="connsiteY45" fmla="*/ 989282 h 1357700"/>
              <a:gd name="connsiteX46" fmla="*/ 7258094 w 10678681"/>
              <a:gd name="connsiteY46" fmla="*/ 990679 h 1357700"/>
              <a:gd name="connsiteX47" fmla="*/ 7257893 w 10678681"/>
              <a:gd name="connsiteY47" fmla="*/ 991204 h 1357700"/>
              <a:gd name="connsiteX48" fmla="*/ 7247153 w 10678681"/>
              <a:gd name="connsiteY48" fmla="*/ 991550 h 1357700"/>
              <a:gd name="connsiteX49" fmla="*/ 7193612 w 10678681"/>
              <a:gd name="connsiteY49" fmla="*/ 987042 h 1357700"/>
              <a:gd name="connsiteX50" fmla="*/ 7132632 w 10678681"/>
              <a:gd name="connsiteY50" fmla="*/ 1042036 h 1357700"/>
              <a:gd name="connsiteX51" fmla="*/ 7105610 w 10678681"/>
              <a:gd name="connsiteY51" fmla="*/ 1053537 h 1357700"/>
              <a:gd name="connsiteX52" fmla="*/ 7069148 w 10678681"/>
              <a:gd name="connsiteY52" fmla="*/ 1047163 h 1357700"/>
              <a:gd name="connsiteX53" fmla="*/ 7039634 w 10678681"/>
              <a:gd name="connsiteY53" fmla="*/ 1059971 h 1357700"/>
              <a:gd name="connsiteX54" fmla="*/ 7033445 w 10678681"/>
              <a:gd name="connsiteY54" fmla="*/ 1063314 h 1357700"/>
              <a:gd name="connsiteX55" fmla="*/ 6999157 w 10678681"/>
              <a:gd name="connsiteY55" fmla="*/ 1055282 h 1357700"/>
              <a:gd name="connsiteX56" fmla="*/ 6981874 w 10678681"/>
              <a:gd name="connsiteY56" fmla="*/ 1053827 h 1357700"/>
              <a:gd name="connsiteX57" fmla="*/ 6976102 w 10678681"/>
              <a:gd name="connsiteY57" fmla="*/ 1047854 h 1357700"/>
              <a:gd name="connsiteX58" fmla="*/ 6951040 w 10678681"/>
              <a:gd name="connsiteY58" fmla="*/ 1048531 h 1357700"/>
              <a:gd name="connsiteX59" fmla="*/ 6948497 w 10678681"/>
              <a:gd name="connsiteY59" fmla="*/ 1050706 h 1357700"/>
              <a:gd name="connsiteX60" fmla="*/ 6926582 w 10678681"/>
              <a:gd name="connsiteY60" fmla="*/ 1043462 h 1357700"/>
              <a:gd name="connsiteX61" fmla="*/ 6833743 w 10678681"/>
              <a:gd name="connsiteY61" fmla="*/ 1027960 h 1357700"/>
              <a:gd name="connsiteX62" fmla="*/ 6687090 w 10678681"/>
              <a:gd name="connsiteY62" fmla="*/ 1063250 h 1357700"/>
              <a:gd name="connsiteX63" fmla="*/ 6437450 w 10678681"/>
              <a:gd name="connsiteY63" fmla="*/ 1101075 h 1357700"/>
              <a:gd name="connsiteX64" fmla="*/ 6327795 w 10678681"/>
              <a:gd name="connsiteY64" fmla="*/ 1088142 h 1357700"/>
              <a:gd name="connsiteX65" fmla="*/ 6136549 w 10678681"/>
              <a:gd name="connsiteY65" fmla="*/ 1100268 h 1357700"/>
              <a:gd name="connsiteX66" fmla="*/ 6004655 w 10678681"/>
              <a:gd name="connsiteY66" fmla="*/ 1114946 h 1357700"/>
              <a:gd name="connsiteX67" fmla="*/ 5936643 w 10678681"/>
              <a:gd name="connsiteY67" fmla="*/ 1095428 h 1357700"/>
              <a:gd name="connsiteX68" fmla="*/ 5912484 w 10678681"/>
              <a:gd name="connsiteY68" fmla="*/ 1112624 h 1357700"/>
              <a:gd name="connsiteX69" fmla="*/ 5908387 w 10678681"/>
              <a:gd name="connsiteY69" fmla="*/ 1116018 h 1357700"/>
              <a:gd name="connsiteX70" fmla="*/ 5890495 w 10678681"/>
              <a:gd name="connsiteY70" fmla="*/ 1120268 h 1357700"/>
              <a:gd name="connsiteX71" fmla="*/ 5887318 w 10678681"/>
              <a:gd name="connsiteY71" fmla="*/ 1133134 h 1357700"/>
              <a:gd name="connsiteX72" fmla="*/ 5861726 w 10678681"/>
              <a:gd name="connsiteY72" fmla="*/ 1147891 h 1357700"/>
              <a:gd name="connsiteX73" fmla="*/ 5805823 w 10678681"/>
              <a:gd name="connsiteY73" fmla="*/ 1152457 h 1357700"/>
              <a:gd name="connsiteX74" fmla="*/ 5689841 w 10678681"/>
              <a:gd name="connsiteY74" fmla="*/ 1176232 h 1357700"/>
              <a:gd name="connsiteX75" fmla="*/ 5605119 w 10678681"/>
              <a:gd name="connsiteY75" fmla="*/ 1190202 h 1357700"/>
              <a:gd name="connsiteX76" fmla="*/ 5488513 w 10678681"/>
              <a:gd name="connsiteY76" fmla="*/ 1205367 h 1357700"/>
              <a:gd name="connsiteX77" fmla="*/ 5402905 w 10678681"/>
              <a:gd name="connsiteY77" fmla="*/ 1241191 h 1357700"/>
              <a:gd name="connsiteX78" fmla="*/ 5285593 w 10678681"/>
              <a:gd name="connsiteY78" fmla="*/ 1273569 h 1357700"/>
              <a:gd name="connsiteX79" fmla="*/ 5192893 w 10678681"/>
              <a:gd name="connsiteY79" fmla="*/ 1247188 h 1357700"/>
              <a:gd name="connsiteX80" fmla="*/ 5186475 w 10678681"/>
              <a:gd name="connsiteY80" fmla="*/ 1257028 h 1357700"/>
              <a:gd name="connsiteX81" fmla="*/ 5126038 w 10678681"/>
              <a:gd name="connsiteY81" fmla="*/ 1263189 h 1357700"/>
              <a:gd name="connsiteX82" fmla="*/ 4894688 w 10678681"/>
              <a:gd name="connsiteY82" fmla="*/ 1247184 h 1357700"/>
              <a:gd name="connsiteX83" fmla="*/ 4788036 w 10678681"/>
              <a:gd name="connsiteY83" fmla="*/ 1238182 h 1357700"/>
              <a:gd name="connsiteX84" fmla="*/ 4747555 w 10678681"/>
              <a:gd name="connsiteY84" fmla="*/ 1252768 h 1357700"/>
              <a:gd name="connsiteX85" fmla="*/ 4679644 w 10678681"/>
              <a:gd name="connsiteY85" fmla="*/ 1276603 h 1357700"/>
              <a:gd name="connsiteX86" fmla="*/ 4632222 w 10678681"/>
              <a:gd name="connsiteY86" fmla="*/ 1318360 h 1357700"/>
              <a:gd name="connsiteX87" fmla="*/ 4617358 w 10678681"/>
              <a:gd name="connsiteY87" fmla="*/ 1327690 h 1357700"/>
              <a:gd name="connsiteX88" fmla="*/ 4589102 w 10678681"/>
              <a:gd name="connsiteY88" fmla="*/ 1321223 h 1357700"/>
              <a:gd name="connsiteX89" fmla="*/ 4578184 w 10678681"/>
              <a:gd name="connsiteY89" fmla="*/ 1326745 h 1357700"/>
              <a:gd name="connsiteX90" fmla="*/ 4574270 w 10678681"/>
              <a:gd name="connsiteY90" fmla="*/ 1325878 h 1357700"/>
              <a:gd name="connsiteX91" fmla="*/ 4564919 w 10678681"/>
              <a:gd name="connsiteY91" fmla="*/ 1325507 h 1357700"/>
              <a:gd name="connsiteX92" fmla="*/ 4566586 w 10678681"/>
              <a:gd name="connsiteY92" fmla="*/ 1316963 h 1357700"/>
              <a:gd name="connsiteX93" fmla="*/ 4556303 w 10678681"/>
              <a:gd name="connsiteY93" fmla="*/ 1300262 h 1357700"/>
              <a:gd name="connsiteX94" fmla="*/ 4502358 w 10678681"/>
              <a:gd name="connsiteY94" fmla="*/ 1302558 h 1357700"/>
              <a:gd name="connsiteX95" fmla="*/ 4498919 w 10678681"/>
              <a:gd name="connsiteY95" fmla="*/ 1312115 h 1357700"/>
              <a:gd name="connsiteX96" fmla="*/ 4492075 w 10678681"/>
              <a:gd name="connsiteY96" fmla="*/ 1313357 h 1357700"/>
              <a:gd name="connsiteX97" fmla="*/ 4487466 w 10678681"/>
              <a:gd name="connsiteY97" fmla="*/ 1304102 h 1357700"/>
              <a:gd name="connsiteX98" fmla="*/ 4398292 w 10678681"/>
              <a:gd name="connsiteY98" fmla="*/ 1278410 h 1357700"/>
              <a:gd name="connsiteX99" fmla="*/ 4306088 w 10678681"/>
              <a:gd name="connsiteY99" fmla="*/ 1282512 h 1357700"/>
              <a:gd name="connsiteX100" fmla="*/ 4188995 w 10678681"/>
              <a:gd name="connsiteY100" fmla="*/ 1296718 h 1357700"/>
              <a:gd name="connsiteX101" fmla="*/ 4136582 w 10678681"/>
              <a:gd name="connsiteY101" fmla="*/ 1287687 h 1357700"/>
              <a:gd name="connsiteX102" fmla="*/ 4064614 w 10678681"/>
              <a:gd name="connsiteY102" fmla="*/ 1296118 h 1357700"/>
              <a:gd name="connsiteX103" fmla="*/ 3906561 w 10678681"/>
              <a:gd name="connsiteY103" fmla="*/ 1352435 h 1357700"/>
              <a:gd name="connsiteX104" fmla="*/ 3787890 w 10678681"/>
              <a:gd name="connsiteY104" fmla="*/ 1352442 h 1357700"/>
              <a:gd name="connsiteX105" fmla="*/ 3745993 w 10678681"/>
              <a:gd name="connsiteY105" fmla="*/ 1342630 h 1357700"/>
              <a:gd name="connsiteX106" fmla="*/ 3675785 w 10678681"/>
              <a:gd name="connsiteY106" fmla="*/ 1326802 h 1357700"/>
              <a:gd name="connsiteX107" fmla="*/ 3623856 w 10678681"/>
              <a:gd name="connsiteY107" fmla="*/ 1290804 h 1357700"/>
              <a:gd name="connsiteX108" fmla="*/ 3564933 w 10678681"/>
              <a:gd name="connsiteY108" fmla="*/ 1287147 h 1357700"/>
              <a:gd name="connsiteX109" fmla="*/ 3550537 w 10678681"/>
              <a:gd name="connsiteY109" fmla="*/ 1317552 h 1357700"/>
              <a:gd name="connsiteX110" fmla="*/ 3487736 w 10678681"/>
              <a:gd name="connsiteY110" fmla="*/ 1303493 h 1357700"/>
              <a:gd name="connsiteX111" fmla="*/ 3392548 w 10678681"/>
              <a:gd name="connsiteY111" fmla="*/ 1278741 h 1357700"/>
              <a:gd name="connsiteX112" fmla="*/ 3337466 w 10678681"/>
              <a:gd name="connsiteY112" fmla="*/ 1272537 h 1357700"/>
              <a:gd name="connsiteX113" fmla="*/ 3187206 w 10678681"/>
              <a:gd name="connsiteY113" fmla="*/ 1246821 h 1357700"/>
              <a:gd name="connsiteX114" fmla="*/ 3036856 w 10678681"/>
              <a:gd name="connsiteY114" fmla="*/ 1214383 h 1357700"/>
              <a:gd name="connsiteX115" fmla="*/ 2824973 w 10678681"/>
              <a:gd name="connsiteY115" fmla="*/ 1134864 h 1357700"/>
              <a:gd name="connsiteX116" fmla="*/ 2804398 w 10678681"/>
              <a:gd name="connsiteY116" fmla="*/ 1125556 h 1357700"/>
              <a:gd name="connsiteX117" fmla="*/ 2775396 w 10678681"/>
              <a:gd name="connsiteY117" fmla="*/ 1130148 h 1357700"/>
              <a:gd name="connsiteX118" fmla="*/ 2659096 w 10678681"/>
              <a:gd name="connsiteY118" fmla="*/ 1150294 h 1357700"/>
              <a:gd name="connsiteX119" fmla="*/ 2567088 w 10678681"/>
              <a:gd name="connsiteY119" fmla="*/ 1181781 h 1357700"/>
              <a:gd name="connsiteX120" fmla="*/ 2454501 w 10678681"/>
              <a:gd name="connsiteY120" fmla="*/ 1155455 h 1357700"/>
              <a:gd name="connsiteX121" fmla="*/ 2385161 w 10678681"/>
              <a:gd name="connsiteY121" fmla="*/ 1161312 h 1357700"/>
              <a:gd name="connsiteX122" fmla="*/ 2121820 w 10678681"/>
              <a:gd name="connsiteY122" fmla="*/ 1187078 h 1357700"/>
              <a:gd name="connsiteX123" fmla="*/ 2092716 w 10678681"/>
              <a:gd name="connsiteY123" fmla="*/ 1139224 h 1357700"/>
              <a:gd name="connsiteX124" fmla="*/ 2052449 w 10678681"/>
              <a:gd name="connsiteY124" fmla="*/ 1109687 h 1357700"/>
              <a:gd name="connsiteX125" fmla="*/ 2032607 w 10678681"/>
              <a:gd name="connsiteY125" fmla="*/ 1175477 h 1357700"/>
              <a:gd name="connsiteX126" fmla="*/ 1901837 w 10678681"/>
              <a:gd name="connsiteY126" fmla="*/ 1221762 h 1357700"/>
              <a:gd name="connsiteX127" fmla="*/ 1836762 w 10678681"/>
              <a:gd name="connsiteY127" fmla="*/ 1237387 h 1357700"/>
              <a:gd name="connsiteX128" fmla="*/ 1735877 w 10678681"/>
              <a:gd name="connsiteY128" fmla="*/ 1246527 h 1357700"/>
              <a:gd name="connsiteX129" fmla="*/ 1705069 w 10678681"/>
              <a:gd name="connsiteY129" fmla="*/ 1251989 h 1357700"/>
              <a:gd name="connsiteX130" fmla="*/ 1397689 w 10678681"/>
              <a:gd name="connsiteY130" fmla="*/ 1336144 h 1357700"/>
              <a:gd name="connsiteX131" fmla="*/ 1220734 w 10678681"/>
              <a:gd name="connsiteY131" fmla="*/ 1257811 h 1357700"/>
              <a:gd name="connsiteX132" fmla="*/ 1021737 w 10678681"/>
              <a:gd name="connsiteY132" fmla="*/ 1238739 h 1357700"/>
              <a:gd name="connsiteX133" fmla="*/ 959820 w 10678681"/>
              <a:gd name="connsiteY133" fmla="*/ 1275863 h 1357700"/>
              <a:gd name="connsiteX134" fmla="*/ 929137 w 10678681"/>
              <a:gd name="connsiteY134" fmla="*/ 1273957 h 1357700"/>
              <a:gd name="connsiteX135" fmla="*/ 878849 w 10678681"/>
              <a:gd name="connsiteY135" fmla="*/ 1266740 h 1357700"/>
              <a:gd name="connsiteX136" fmla="*/ 800667 w 10678681"/>
              <a:gd name="connsiteY136" fmla="*/ 1282041 h 1357700"/>
              <a:gd name="connsiteX137" fmla="*/ 644906 w 10678681"/>
              <a:gd name="connsiteY137" fmla="*/ 1273685 h 1357700"/>
              <a:gd name="connsiteX138" fmla="*/ 379869 w 10678681"/>
              <a:gd name="connsiteY138" fmla="*/ 1339165 h 1357700"/>
              <a:gd name="connsiteX139" fmla="*/ 137696 w 10678681"/>
              <a:gd name="connsiteY139" fmla="*/ 1319217 h 1357700"/>
              <a:gd name="connsiteX140" fmla="*/ 54250 w 10678681"/>
              <a:gd name="connsiteY140" fmla="*/ 1315838 h 1357700"/>
              <a:gd name="connsiteX141" fmla="*/ 28042 w 10678681"/>
              <a:gd name="connsiteY141" fmla="*/ 1297822 h 1357700"/>
              <a:gd name="connsiteX142" fmla="*/ 0 w 10678681"/>
              <a:gd name="connsiteY142" fmla="*/ 1294612 h 1357700"/>
              <a:gd name="connsiteX143" fmla="*/ 0 w 10678681"/>
              <a:gd name="connsiteY143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30518 w 10678681"/>
              <a:gd name="connsiteY38" fmla="*/ 739526 h 1357700"/>
              <a:gd name="connsiteX39" fmla="*/ 7652907 w 10678681"/>
              <a:gd name="connsiteY39" fmla="*/ 783273 h 1357700"/>
              <a:gd name="connsiteX40" fmla="*/ 7606008 w 10678681"/>
              <a:gd name="connsiteY40" fmla="*/ 800717 h 1357700"/>
              <a:gd name="connsiteX41" fmla="*/ 7480223 w 10678681"/>
              <a:gd name="connsiteY41" fmla="*/ 856821 h 1357700"/>
              <a:gd name="connsiteX42" fmla="*/ 7356005 w 10678681"/>
              <a:gd name="connsiteY42" fmla="*/ 919462 h 1357700"/>
              <a:gd name="connsiteX43" fmla="*/ 7305396 w 10678681"/>
              <a:gd name="connsiteY43" fmla="*/ 986228 h 1357700"/>
              <a:gd name="connsiteX44" fmla="*/ 7266251 w 10678681"/>
              <a:gd name="connsiteY44" fmla="*/ 967864 h 1357700"/>
              <a:gd name="connsiteX45" fmla="*/ 7269396 w 10678681"/>
              <a:gd name="connsiteY45" fmla="*/ 989282 h 1357700"/>
              <a:gd name="connsiteX46" fmla="*/ 7258094 w 10678681"/>
              <a:gd name="connsiteY46" fmla="*/ 990679 h 1357700"/>
              <a:gd name="connsiteX47" fmla="*/ 7257893 w 10678681"/>
              <a:gd name="connsiteY47" fmla="*/ 991204 h 1357700"/>
              <a:gd name="connsiteX48" fmla="*/ 7247153 w 10678681"/>
              <a:gd name="connsiteY48" fmla="*/ 991550 h 1357700"/>
              <a:gd name="connsiteX49" fmla="*/ 7193612 w 10678681"/>
              <a:gd name="connsiteY49" fmla="*/ 987042 h 1357700"/>
              <a:gd name="connsiteX50" fmla="*/ 7132632 w 10678681"/>
              <a:gd name="connsiteY50" fmla="*/ 1042036 h 1357700"/>
              <a:gd name="connsiteX51" fmla="*/ 7105610 w 10678681"/>
              <a:gd name="connsiteY51" fmla="*/ 1053537 h 1357700"/>
              <a:gd name="connsiteX52" fmla="*/ 7069148 w 10678681"/>
              <a:gd name="connsiteY52" fmla="*/ 1047163 h 1357700"/>
              <a:gd name="connsiteX53" fmla="*/ 7039634 w 10678681"/>
              <a:gd name="connsiteY53" fmla="*/ 1059971 h 1357700"/>
              <a:gd name="connsiteX54" fmla="*/ 7033445 w 10678681"/>
              <a:gd name="connsiteY54" fmla="*/ 1063314 h 1357700"/>
              <a:gd name="connsiteX55" fmla="*/ 6999157 w 10678681"/>
              <a:gd name="connsiteY55" fmla="*/ 1055282 h 1357700"/>
              <a:gd name="connsiteX56" fmla="*/ 6981874 w 10678681"/>
              <a:gd name="connsiteY56" fmla="*/ 1053827 h 1357700"/>
              <a:gd name="connsiteX57" fmla="*/ 6976102 w 10678681"/>
              <a:gd name="connsiteY57" fmla="*/ 1047854 h 1357700"/>
              <a:gd name="connsiteX58" fmla="*/ 6951040 w 10678681"/>
              <a:gd name="connsiteY58" fmla="*/ 1048531 h 1357700"/>
              <a:gd name="connsiteX59" fmla="*/ 6948497 w 10678681"/>
              <a:gd name="connsiteY59" fmla="*/ 1050706 h 1357700"/>
              <a:gd name="connsiteX60" fmla="*/ 6926582 w 10678681"/>
              <a:gd name="connsiteY60" fmla="*/ 1043462 h 1357700"/>
              <a:gd name="connsiteX61" fmla="*/ 6833743 w 10678681"/>
              <a:gd name="connsiteY61" fmla="*/ 1027960 h 1357700"/>
              <a:gd name="connsiteX62" fmla="*/ 6687090 w 10678681"/>
              <a:gd name="connsiteY62" fmla="*/ 1063250 h 1357700"/>
              <a:gd name="connsiteX63" fmla="*/ 6437450 w 10678681"/>
              <a:gd name="connsiteY63" fmla="*/ 1101075 h 1357700"/>
              <a:gd name="connsiteX64" fmla="*/ 6327795 w 10678681"/>
              <a:gd name="connsiteY64" fmla="*/ 1088142 h 1357700"/>
              <a:gd name="connsiteX65" fmla="*/ 6136549 w 10678681"/>
              <a:gd name="connsiteY65" fmla="*/ 1100268 h 1357700"/>
              <a:gd name="connsiteX66" fmla="*/ 6004655 w 10678681"/>
              <a:gd name="connsiteY66" fmla="*/ 1114946 h 1357700"/>
              <a:gd name="connsiteX67" fmla="*/ 5936643 w 10678681"/>
              <a:gd name="connsiteY67" fmla="*/ 1095428 h 1357700"/>
              <a:gd name="connsiteX68" fmla="*/ 5912484 w 10678681"/>
              <a:gd name="connsiteY68" fmla="*/ 1112624 h 1357700"/>
              <a:gd name="connsiteX69" fmla="*/ 5908387 w 10678681"/>
              <a:gd name="connsiteY69" fmla="*/ 1116018 h 1357700"/>
              <a:gd name="connsiteX70" fmla="*/ 5890495 w 10678681"/>
              <a:gd name="connsiteY70" fmla="*/ 1120268 h 1357700"/>
              <a:gd name="connsiteX71" fmla="*/ 5887318 w 10678681"/>
              <a:gd name="connsiteY71" fmla="*/ 1133134 h 1357700"/>
              <a:gd name="connsiteX72" fmla="*/ 5861726 w 10678681"/>
              <a:gd name="connsiteY72" fmla="*/ 1147891 h 1357700"/>
              <a:gd name="connsiteX73" fmla="*/ 5805823 w 10678681"/>
              <a:gd name="connsiteY73" fmla="*/ 1152457 h 1357700"/>
              <a:gd name="connsiteX74" fmla="*/ 5689841 w 10678681"/>
              <a:gd name="connsiteY74" fmla="*/ 1176232 h 1357700"/>
              <a:gd name="connsiteX75" fmla="*/ 5605119 w 10678681"/>
              <a:gd name="connsiteY75" fmla="*/ 1190202 h 1357700"/>
              <a:gd name="connsiteX76" fmla="*/ 5488513 w 10678681"/>
              <a:gd name="connsiteY76" fmla="*/ 1205367 h 1357700"/>
              <a:gd name="connsiteX77" fmla="*/ 5402905 w 10678681"/>
              <a:gd name="connsiteY77" fmla="*/ 1241191 h 1357700"/>
              <a:gd name="connsiteX78" fmla="*/ 5285593 w 10678681"/>
              <a:gd name="connsiteY78" fmla="*/ 1273569 h 1357700"/>
              <a:gd name="connsiteX79" fmla="*/ 5192893 w 10678681"/>
              <a:gd name="connsiteY79" fmla="*/ 1247188 h 1357700"/>
              <a:gd name="connsiteX80" fmla="*/ 5186475 w 10678681"/>
              <a:gd name="connsiteY80" fmla="*/ 1257028 h 1357700"/>
              <a:gd name="connsiteX81" fmla="*/ 5126038 w 10678681"/>
              <a:gd name="connsiteY81" fmla="*/ 1263189 h 1357700"/>
              <a:gd name="connsiteX82" fmla="*/ 4894688 w 10678681"/>
              <a:gd name="connsiteY82" fmla="*/ 1247184 h 1357700"/>
              <a:gd name="connsiteX83" fmla="*/ 4788036 w 10678681"/>
              <a:gd name="connsiteY83" fmla="*/ 1238182 h 1357700"/>
              <a:gd name="connsiteX84" fmla="*/ 4747555 w 10678681"/>
              <a:gd name="connsiteY84" fmla="*/ 1252768 h 1357700"/>
              <a:gd name="connsiteX85" fmla="*/ 4679644 w 10678681"/>
              <a:gd name="connsiteY85" fmla="*/ 1276603 h 1357700"/>
              <a:gd name="connsiteX86" fmla="*/ 4632222 w 10678681"/>
              <a:gd name="connsiteY86" fmla="*/ 1318360 h 1357700"/>
              <a:gd name="connsiteX87" fmla="*/ 4617358 w 10678681"/>
              <a:gd name="connsiteY87" fmla="*/ 1327690 h 1357700"/>
              <a:gd name="connsiteX88" fmla="*/ 4589102 w 10678681"/>
              <a:gd name="connsiteY88" fmla="*/ 1321223 h 1357700"/>
              <a:gd name="connsiteX89" fmla="*/ 4578184 w 10678681"/>
              <a:gd name="connsiteY89" fmla="*/ 1326745 h 1357700"/>
              <a:gd name="connsiteX90" fmla="*/ 4574270 w 10678681"/>
              <a:gd name="connsiteY90" fmla="*/ 1325878 h 1357700"/>
              <a:gd name="connsiteX91" fmla="*/ 4564919 w 10678681"/>
              <a:gd name="connsiteY91" fmla="*/ 1325507 h 1357700"/>
              <a:gd name="connsiteX92" fmla="*/ 4566586 w 10678681"/>
              <a:gd name="connsiteY92" fmla="*/ 1316963 h 1357700"/>
              <a:gd name="connsiteX93" fmla="*/ 4556303 w 10678681"/>
              <a:gd name="connsiteY93" fmla="*/ 1300262 h 1357700"/>
              <a:gd name="connsiteX94" fmla="*/ 4502358 w 10678681"/>
              <a:gd name="connsiteY94" fmla="*/ 1302558 h 1357700"/>
              <a:gd name="connsiteX95" fmla="*/ 4498919 w 10678681"/>
              <a:gd name="connsiteY95" fmla="*/ 1312115 h 1357700"/>
              <a:gd name="connsiteX96" fmla="*/ 4492075 w 10678681"/>
              <a:gd name="connsiteY96" fmla="*/ 1313357 h 1357700"/>
              <a:gd name="connsiteX97" fmla="*/ 4487466 w 10678681"/>
              <a:gd name="connsiteY97" fmla="*/ 1304102 h 1357700"/>
              <a:gd name="connsiteX98" fmla="*/ 4398292 w 10678681"/>
              <a:gd name="connsiteY98" fmla="*/ 1278410 h 1357700"/>
              <a:gd name="connsiteX99" fmla="*/ 4306088 w 10678681"/>
              <a:gd name="connsiteY99" fmla="*/ 1282512 h 1357700"/>
              <a:gd name="connsiteX100" fmla="*/ 4188995 w 10678681"/>
              <a:gd name="connsiteY100" fmla="*/ 1296718 h 1357700"/>
              <a:gd name="connsiteX101" fmla="*/ 4136582 w 10678681"/>
              <a:gd name="connsiteY101" fmla="*/ 1287687 h 1357700"/>
              <a:gd name="connsiteX102" fmla="*/ 4064614 w 10678681"/>
              <a:gd name="connsiteY102" fmla="*/ 1296118 h 1357700"/>
              <a:gd name="connsiteX103" fmla="*/ 3906561 w 10678681"/>
              <a:gd name="connsiteY103" fmla="*/ 1352435 h 1357700"/>
              <a:gd name="connsiteX104" fmla="*/ 3787890 w 10678681"/>
              <a:gd name="connsiteY104" fmla="*/ 1352442 h 1357700"/>
              <a:gd name="connsiteX105" fmla="*/ 3745993 w 10678681"/>
              <a:gd name="connsiteY105" fmla="*/ 1342630 h 1357700"/>
              <a:gd name="connsiteX106" fmla="*/ 3675785 w 10678681"/>
              <a:gd name="connsiteY106" fmla="*/ 1326802 h 1357700"/>
              <a:gd name="connsiteX107" fmla="*/ 3623856 w 10678681"/>
              <a:gd name="connsiteY107" fmla="*/ 1290804 h 1357700"/>
              <a:gd name="connsiteX108" fmla="*/ 3564933 w 10678681"/>
              <a:gd name="connsiteY108" fmla="*/ 1287147 h 1357700"/>
              <a:gd name="connsiteX109" fmla="*/ 3550537 w 10678681"/>
              <a:gd name="connsiteY109" fmla="*/ 1317552 h 1357700"/>
              <a:gd name="connsiteX110" fmla="*/ 3487736 w 10678681"/>
              <a:gd name="connsiteY110" fmla="*/ 1303493 h 1357700"/>
              <a:gd name="connsiteX111" fmla="*/ 3392548 w 10678681"/>
              <a:gd name="connsiteY111" fmla="*/ 1278741 h 1357700"/>
              <a:gd name="connsiteX112" fmla="*/ 3337466 w 10678681"/>
              <a:gd name="connsiteY112" fmla="*/ 1272537 h 1357700"/>
              <a:gd name="connsiteX113" fmla="*/ 3187206 w 10678681"/>
              <a:gd name="connsiteY113" fmla="*/ 1246821 h 1357700"/>
              <a:gd name="connsiteX114" fmla="*/ 3036856 w 10678681"/>
              <a:gd name="connsiteY114" fmla="*/ 1214383 h 1357700"/>
              <a:gd name="connsiteX115" fmla="*/ 2824973 w 10678681"/>
              <a:gd name="connsiteY115" fmla="*/ 1134864 h 1357700"/>
              <a:gd name="connsiteX116" fmla="*/ 2804398 w 10678681"/>
              <a:gd name="connsiteY116" fmla="*/ 1125556 h 1357700"/>
              <a:gd name="connsiteX117" fmla="*/ 2775396 w 10678681"/>
              <a:gd name="connsiteY117" fmla="*/ 1130148 h 1357700"/>
              <a:gd name="connsiteX118" fmla="*/ 2659096 w 10678681"/>
              <a:gd name="connsiteY118" fmla="*/ 1150294 h 1357700"/>
              <a:gd name="connsiteX119" fmla="*/ 2567088 w 10678681"/>
              <a:gd name="connsiteY119" fmla="*/ 1181781 h 1357700"/>
              <a:gd name="connsiteX120" fmla="*/ 2454501 w 10678681"/>
              <a:gd name="connsiteY120" fmla="*/ 1155455 h 1357700"/>
              <a:gd name="connsiteX121" fmla="*/ 2385161 w 10678681"/>
              <a:gd name="connsiteY121" fmla="*/ 1161312 h 1357700"/>
              <a:gd name="connsiteX122" fmla="*/ 2273361 w 10678681"/>
              <a:gd name="connsiteY122" fmla="*/ 1134090 h 1357700"/>
              <a:gd name="connsiteX123" fmla="*/ 2092716 w 10678681"/>
              <a:gd name="connsiteY123" fmla="*/ 1139224 h 1357700"/>
              <a:gd name="connsiteX124" fmla="*/ 2052449 w 10678681"/>
              <a:gd name="connsiteY124" fmla="*/ 1109687 h 1357700"/>
              <a:gd name="connsiteX125" fmla="*/ 2032607 w 10678681"/>
              <a:gd name="connsiteY125" fmla="*/ 1175477 h 1357700"/>
              <a:gd name="connsiteX126" fmla="*/ 1901837 w 10678681"/>
              <a:gd name="connsiteY126" fmla="*/ 1221762 h 1357700"/>
              <a:gd name="connsiteX127" fmla="*/ 1836762 w 10678681"/>
              <a:gd name="connsiteY127" fmla="*/ 1237387 h 1357700"/>
              <a:gd name="connsiteX128" fmla="*/ 1735877 w 10678681"/>
              <a:gd name="connsiteY128" fmla="*/ 1246527 h 1357700"/>
              <a:gd name="connsiteX129" fmla="*/ 1705069 w 10678681"/>
              <a:gd name="connsiteY129" fmla="*/ 1251989 h 1357700"/>
              <a:gd name="connsiteX130" fmla="*/ 1397689 w 10678681"/>
              <a:gd name="connsiteY130" fmla="*/ 1336144 h 1357700"/>
              <a:gd name="connsiteX131" fmla="*/ 1220734 w 10678681"/>
              <a:gd name="connsiteY131" fmla="*/ 1257811 h 1357700"/>
              <a:gd name="connsiteX132" fmla="*/ 1021737 w 10678681"/>
              <a:gd name="connsiteY132" fmla="*/ 1238739 h 1357700"/>
              <a:gd name="connsiteX133" fmla="*/ 959820 w 10678681"/>
              <a:gd name="connsiteY133" fmla="*/ 1275863 h 1357700"/>
              <a:gd name="connsiteX134" fmla="*/ 929137 w 10678681"/>
              <a:gd name="connsiteY134" fmla="*/ 1273957 h 1357700"/>
              <a:gd name="connsiteX135" fmla="*/ 878849 w 10678681"/>
              <a:gd name="connsiteY135" fmla="*/ 1266740 h 1357700"/>
              <a:gd name="connsiteX136" fmla="*/ 800667 w 10678681"/>
              <a:gd name="connsiteY136" fmla="*/ 1282041 h 1357700"/>
              <a:gd name="connsiteX137" fmla="*/ 644906 w 10678681"/>
              <a:gd name="connsiteY137" fmla="*/ 1273685 h 1357700"/>
              <a:gd name="connsiteX138" fmla="*/ 379869 w 10678681"/>
              <a:gd name="connsiteY138" fmla="*/ 1339165 h 1357700"/>
              <a:gd name="connsiteX139" fmla="*/ 137696 w 10678681"/>
              <a:gd name="connsiteY139" fmla="*/ 1319217 h 1357700"/>
              <a:gd name="connsiteX140" fmla="*/ 54250 w 10678681"/>
              <a:gd name="connsiteY140" fmla="*/ 1315838 h 1357700"/>
              <a:gd name="connsiteX141" fmla="*/ 28042 w 10678681"/>
              <a:gd name="connsiteY141" fmla="*/ 1297822 h 1357700"/>
              <a:gd name="connsiteX142" fmla="*/ 0 w 10678681"/>
              <a:gd name="connsiteY142" fmla="*/ 1294612 h 1357700"/>
              <a:gd name="connsiteX143" fmla="*/ 0 w 10678681"/>
              <a:gd name="connsiteY143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30518 w 10678681"/>
              <a:gd name="connsiteY38" fmla="*/ 739526 h 1357700"/>
              <a:gd name="connsiteX39" fmla="*/ 7652907 w 10678681"/>
              <a:gd name="connsiteY39" fmla="*/ 783273 h 1357700"/>
              <a:gd name="connsiteX40" fmla="*/ 7606008 w 10678681"/>
              <a:gd name="connsiteY40" fmla="*/ 800717 h 1357700"/>
              <a:gd name="connsiteX41" fmla="*/ 7480223 w 10678681"/>
              <a:gd name="connsiteY41" fmla="*/ 856821 h 1357700"/>
              <a:gd name="connsiteX42" fmla="*/ 7356005 w 10678681"/>
              <a:gd name="connsiteY42" fmla="*/ 919462 h 1357700"/>
              <a:gd name="connsiteX43" fmla="*/ 7305396 w 10678681"/>
              <a:gd name="connsiteY43" fmla="*/ 986228 h 1357700"/>
              <a:gd name="connsiteX44" fmla="*/ 7266251 w 10678681"/>
              <a:gd name="connsiteY44" fmla="*/ 967864 h 1357700"/>
              <a:gd name="connsiteX45" fmla="*/ 7269396 w 10678681"/>
              <a:gd name="connsiteY45" fmla="*/ 989282 h 1357700"/>
              <a:gd name="connsiteX46" fmla="*/ 7258094 w 10678681"/>
              <a:gd name="connsiteY46" fmla="*/ 990679 h 1357700"/>
              <a:gd name="connsiteX47" fmla="*/ 7257893 w 10678681"/>
              <a:gd name="connsiteY47" fmla="*/ 991204 h 1357700"/>
              <a:gd name="connsiteX48" fmla="*/ 7247153 w 10678681"/>
              <a:gd name="connsiteY48" fmla="*/ 991550 h 1357700"/>
              <a:gd name="connsiteX49" fmla="*/ 7193612 w 10678681"/>
              <a:gd name="connsiteY49" fmla="*/ 987042 h 1357700"/>
              <a:gd name="connsiteX50" fmla="*/ 7132632 w 10678681"/>
              <a:gd name="connsiteY50" fmla="*/ 1042036 h 1357700"/>
              <a:gd name="connsiteX51" fmla="*/ 7105610 w 10678681"/>
              <a:gd name="connsiteY51" fmla="*/ 1053537 h 1357700"/>
              <a:gd name="connsiteX52" fmla="*/ 7069148 w 10678681"/>
              <a:gd name="connsiteY52" fmla="*/ 1047163 h 1357700"/>
              <a:gd name="connsiteX53" fmla="*/ 7039634 w 10678681"/>
              <a:gd name="connsiteY53" fmla="*/ 1059971 h 1357700"/>
              <a:gd name="connsiteX54" fmla="*/ 7033445 w 10678681"/>
              <a:gd name="connsiteY54" fmla="*/ 1063314 h 1357700"/>
              <a:gd name="connsiteX55" fmla="*/ 6999157 w 10678681"/>
              <a:gd name="connsiteY55" fmla="*/ 1055282 h 1357700"/>
              <a:gd name="connsiteX56" fmla="*/ 6981874 w 10678681"/>
              <a:gd name="connsiteY56" fmla="*/ 1053827 h 1357700"/>
              <a:gd name="connsiteX57" fmla="*/ 6976102 w 10678681"/>
              <a:gd name="connsiteY57" fmla="*/ 1047854 h 1357700"/>
              <a:gd name="connsiteX58" fmla="*/ 6951040 w 10678681"/>
              <a:gd name="connsiteY58" fmla="*/ 1048531 h 1357700"/>
              <a:gd name="connsiteX59" fmla="*/ 6948497 w 10678681"/>
              <a:gd name="connsiteY59" fmla="*/ 1050706 h 1357700"/>
              <a:gd name="connsiteX60" fmla="*/ 6926582 w 10678681"/>
              <a:gd name="connsiteY60" fmla="*/ 1043462 h 1357700"/>
              <a:gd name="connsiteX61" fmla="*/ 6833743 w 10678681"/>
              <a:gd name="connsiteY61" fmla="*/ 1027960 h 1357700"/>
              <a:gd name="connsiteX62" fmla="*/ 6687090 w 10678681"/>
              <a:gd name="connsiteY62" fmla="*/ 1063250 h 1357700"/>
              <a:gd name="connsiteX63" fmla="*/ 6437450 w 10678681"/>
              <a:gd name="connsiteY63" fmla="*/ 1101075 h 1357700"/>
              <a:gd name="connsiteX64" fmla="*/ 6327795 w 10678681"/>
              <a:gd name="connsiteY64" fmla="*/ 1088142 h 1357700"/>
              <a:gd name="connsiteX65" fmla="*/ 6136549 w 10678681"/>
              <a:gd name="connsiteY65" fmla="*/ 1100268 h 1357700"/>
              <a:gd name="connsiteX66" fmla="*/ 6004655 w 10678681"/>
              <a:gd name="connsiteY66" fmla="*/ 1114946 h 1357700"/>
              <a:gd name="connsiteX67" fmla="*/ 5936643 w 10678681"/>
              <a:gd name="connsiteY67" fmla="*/ 1095428 h 1357700"/>
              <a:gd name="connsiteX68" fmla="*/ 5912484 w 10678681"/>
              <a:gd name="connsiteY68" fmla="*/ 1112624 h 1357700"/>
              <a:gd name="connsiteX69" fmla="*/ 5908387 w 10678681"/>
              <a:gd name="connsiteY69" fmla="*/ 1116018 h 1357700"/>
              <a:gd name="connsiteX70" fmla="*/ 5890495 w 10678681"/>
              <a:gd name="connsiteY70" fmla="*/ 1120268 h 1357700"/>
              <a:gd name="connsiteX71" fmla="*/ 5887318 w 10678681"/>
              <a:gd name="connsiteY71" fmla="*/ 1133134 h 1357700"/>
              <a:gd name="connsiteX72" fmla="*/ 5861726 w 10678681"/>
              <a:gd name="connsiteY72" fmla="*/ 1147891 h 1357700"/>
              <a:gd name="connsiteX73" fmla="*/ 5805823 w 10678681"/>
              <a:gd name="connsiteY73" fmla="*/ 1152457 h 1357700"/>
              <a:gd name="connsiteX74" fmla="*/ 5689841 w 10678681"/>
              <a:gd name="connsiteY74" fmla="*/ 1176232 h 1357700"/>
              <a:gd name="connsiteX75" fmla="*/ 5605119 w 10678681"/>
              <a:gd name="connsiteY75" fmla="*/ 1190202 h 1357700"/>
              <a:gd name="connsiteX76" fmla="*/ 5488513 w 10678681"/>
              <a:gd name="connsiteY76" fmla="*/ 1205367 h 1357700"/>
              <a:gd name="connsiteX77" fmla="*/ 5402905 w 10678681"/>
              <a:gd name="connsiteY77" fmla="*/ 1241191 h 1357700"/>
              <a:gd name="connsiteX78" fmla="*/ 5285593 w 10678681"/>
              <a:gd name="connsiteY78" fmla="*/ 1273569 h 1357700"/>
              <a:gd name="connsiteX79" fmla="*/ 5192893 w 10678681"/>
              <a:gd name="connsiteY79" fmla="*/ 1247188 h 1357700"/>
              <a:gd name="connsiteX80" fmla="*/ 5186475 w 10678681"/>
              <a:gd name="connsiteY80" fmla="*/ 1257028 h 1357700"/>
              <a:gd name="connsiteX81" fmla="*/ 5126038 w 10678681"/>
              <a:gd name="connsiteY81" fmla="*/ 1263189 h 1357700"/>
              <a:gd name="connsiteX82" fmla="*/ 4894688 w 10678681"/>
              <a:gd name="connsiteY82" fmla="*/ 1247184 h 1357700"/>
              <a:gd name="connsiteX83" fmla="*/ 4788036 w 10678681"/>
              <a:gd name="connsiteY83" fmla="*/ 1238182 h 1357700"/>
              <a:gd name="connsiteX84" fmla="*/ 4747555 w 10678681"/>
              <a:gd name="connsiteY84" fmla="*/ 1252768 h 1357700"/>
              <a:gd name="connsiteX85" fmla="*/ 4679644 w 10678681"/>
              <a:gd name="connsiteY85" fmla="*/ 1276603 h 1357700"/>
              <a:gd name="connsiteX86" fmla="*/ 4632222 w 10678681"/>
              <a:gd name="connsiteY86" fmla="*/ 1318360 h 1357700"/>
              <a:gd name="connsiteX87" fmla="*/ 4617358 w 10678681"/>
              <a:gd name="connsiteY87" fmla="*/ 1327690 h 1357700"/>
              <a:gd name="connsiteX88" fmla="*/ 4589102 w 10678681"/>
              <a:gd name="connsiteY88" fmla="*/ 1321223 h 1357700"/>
              <a:gd name="connsiteX89" fmla="*/ 4578184 w 10678681"/>
              <a:gd name="connsiteY89" fmla="*/ 1326745 h 1357700"/>
              <a:gd name="connsiteX90" fmla="*/ 4574270 w 10678681"/>
              <a:gd name="connsiteY90" fmla="*/ 1325878 h 1357700"/>
              <a:gd name="connsiteX91" fmla="*/ 4564919 w 10678681"/>
              <a:gd name="connsiteY91" fmla="*/ 1325507 h 1357700"/>
              <a:gd name="connsiteX92" fmla="*/ 4566586 w 10678681"/>
              <a:gd name="connsiteY92" fmla="*/ 1316963 h 1357700"/>
              <a:gd name="connsiteX93" fmla="*/ 4556303 w 10678681"/>
              <a:gd name="connsiteY93" fmla="*/ 1300262 h 1357700"/>
              <a:gd name="connsiteX94" fmla="*/ 4502358 w 10678681"/>
              <a:gd name="connsiteY94" fmla="*/ 1302558 h 1357700"/>
              <a:gd name="connsiteX95" fmla="*/ 4498919 w 10678681"/>
              <a:gd name="connsiteY95" fmla="*/ 1312115 h 1357700"/>
              <a:gd name="connsiteX96" fmla="*/ 4492075 w 10678681"/>
              <a:gd name="connsiteY96" fmla="*/ 1313357 h 1357700"/>
              <a:gd name="connsiteX97" fmla="*/ 4487466 w 10678681"/>
              <a:gd name="connsiteY97" fmla="*/ 1304102 h 1357700"/>
              <a:gd name="connsiteX98" fmla="*/ 4398292 w 10678681"/>
              <a:gd name="connsiteY98" fmla="*/ 1278410 h 1357700"/>
              <a:gd name="connsiteX99" fmla="*/ 4306088 w 10678681"/>
              <a:gd name="connsiteY99" fmla="*/ 1282512 h 1357700"/>
              <a:gd name="connsiteX100" fmla="*/ 4188995 w 10678681"/>
              <a:gd name="connsiteY100" fmla="*/ 1296718 h 1357700"/>
              <a:gd name="connsiteX101" fmla="*/ 4136582 w 10678681"/>
              <a:gd name="connsiteY101" fmla="*/ 1287687 h 1357700"/>
              <a:gd name="connsiteX102" fmla="*/ 4064614 w 10678681"/>
              <a:gd name="connsiteY102" fmla="*/ 1296118 h 1357700"/>
              <a:gd name="connsiteX103" fmla="*/ 3906561 w 10678681"/>
              <a:gd name="connsiteY103" fmla="*/ 1352435 h 1357700"/>
              <a:gd name="connsiteX104" fmla="*/ 3787890 w 10678681"/>
              <a:gd name="connsiteY104" fmla="*/ 1352442 h 1357700"/>
              <a:gd name="connsiteX105" fmla="*/ 3745993 w 10678681"/>
              <a:gd name="connsiteY105" fmla="*/ 1342630 h 1357700"/>
              <a:gd name="connsiteX106" fmla="*/ 3675785 w 10678681"/>
              <a:gd name="connsiteY106" fmla="*/ 1326802 h 1357700"/>
              <a:gd name="connsiteX107" fmla="*/ 3623856 w 10678681"/>
              <a:gd name="connsiteY107" fmla="*/ 1290804 h 1357700"/>
              <a:gd name="connsiteX108" fmla="*/ 3564933 w 10678681"/>
              <a:gd name="connsiteY108" fmla="*/ 1287147 h 1357700"/>
              <a:gd name="connsiteX109" fmla="*/ 3550537 w 10678681"/>
              <a:gd name="connsiteY109" fmla="*/ 1317552 h 1357700"/>
              <a:gd name="connsiteX110" fmla="*/ 3487736 w 10678681"/>
              <a:gd name="connsiteY110" fmla="*/ 1303493 h 1357700"/>
              <a:gd name="connsiteX111" fmla="*/ 3392548 w 10678681"/>
              <a:gd name="connsiteY111" fmla="*/ 1278741 h 1357700"/>
              <a:gd name="connsiteX112" fmla="*/ 3337466 w 10678681"/>
              <a:gd name="connsiteY112" fmla="*/ 1272537 h 1357700"/>
              <a:gd name="connsiteX113" fmla="*/ 3187206 w 10678681"/>
              <a:gd name="connsiteY113" fmla="*/ 1246821 h 1357700"/>
              <a:gd name="connsiteX114" fmla="*/ 3036856 w 10678681"/>
              <a:gd name="connsiteY114" fmla="*/ 1214383 h 1357700"/>
              <a:gd name="connsiteX115" fmla="*/ 2824973 w 10678681"/>
              <a:gd name="connsiteY115" fmla="*/ 1134864 h 1357700"/>
              <a:gd name="connsiteX116" fmla="*/ 2804398 w 10678681"/>
              <a:gd name="connsiteY116" fmla="*/ 1125556 h 1357700"/>
              <a:gd name="connsiteX117" fmla="*/ 2775396 w 10678681"/>
              <a:gd name="connsiteY117" fmla="*/ 1130148 h 1357700"/>
              <a:gd name="connsiteX118" fmla="*/ 2659096 w 10678681"/>
              <a:gd name="connsiteY118" fmla="*/ 1150294 h 1357700"/>
              <a:gd name="connsiteX119" fmla="*/ 2567088 w 10678681"/>
              <a:gd name="connsiteY119" fmla="*/ 1181781 h 1357700"/>
              <a:gd name="connsiteX120" fmla="*/ 2454501 w 10678681"/>
              <a:gd name="connsiteY120" fmla="*/ 1155455 h 1357700"/>
              <a:gd name="connsiteX121" fmla="*/ 2385161 w 10678681"/>
              <a:gd name="connsiteY121" fmla="*/ 1161312 h 1357700"/>
              <a:gd name="connsiteX122" fmla="*/ 2273361 w 10678681"/>
              <a:gd name="connsiteY122" fmla="*/ 1134090 h 1357700"/>
              <a:gd name="connsiteX123" fmla="*/ 2132003 w 10678681"/>
              <a:gd name="connsiteY123" fmla="*/ 1139225 h 1357700"/>
              <a:gd name="connsiteX124" fmla="*/ 2052449 w 10678681"/>
              <a:gd name="connsiteY124" fmla="*/ 1109687 h 1357700"/>
              <a:gd name="connsiteX125" fmla="*/ 2032607 w 10678681"/>
              <a:gd name="connsiteY125" fmla="*/ 1175477 h 1357700"/>
              <a:gd name="connsiteX126" fmla="*/ 1901837 w 10678681"/>
              <a:gd name="connsiteY126" fmla="*/ 1221762 h 1357700"/>
              <a:gd name="connsiteX127" fmla="*/ 1836762 w 10678681"/>
              <a:gd name="connsiteY127" fmla="*/ 1237387 h 1357700"/>
              <a:gd name="connsiteX128" fmla="*/ 1735877 w 10678681"/>
              <a:gd name="connsiteY128" fmla="*/ 1246527 h 1357700"/>
              <a:gd name="connsiteX129" fmla="*/ 1705069 w 10678681"/>
              <a:gd name="connsiteY129" fmla="*/ 1251989 h 1357700"/>
              <a:gd name="connsiteX130" fmla="*/ 1397689 w 10678681"/>
              <a:gd name="connsiteY130" fmla="*/ 1336144 h 1357700"/>
              <a:gd name="connsiteX131" fmla="*/ 1220734 w 10678681"/>
              <a:gd name="connsiteY131" fmla="*/ 1257811 h 1357700"/>
              <a:gd name="connsiteX132" fmla="*/ 1021737 w 10678681"/>
              <a:gd name="connsiteY132" fmla="*/ 1238739 h 1357700"/>
              <a:gd name="connsiteX133" fmla="*/ 959820 w 10678681"/>
              <a:gd name="connsiteY133" fmla="*/ 1275863 h 1357700"/>
              <a:gd name="connsiteX134" fmla="*/ 929137 w 10678681"/>
              <a:gd name="connsiteY134" fmla="*/ 1273957 h 1357700"/>
              <a:gd name="connsiteX135" fmla="*/ 878849 w 10678681"/>
              <a:gd name="connsiteY135" fmla="*/ 1266740 h 1357700"/>
              <a:gd name="connsiteX136" fmla="*/ 800667 w 10678681"/>
              <a:gd name="connsiteY136" fmla="*/ 1282041 h 1357700"/>
              <a:gd name="connsiteX137" fmla="*/ 644906 w 10678681"/>
              <a:gd name="connsiteY137" fmla="*/ 1273685 h 1357700"/>
              <a:gd name="connsiteX138" fmla="*/ 379869 w 10678681"/>
              <a:gd name="connsiteY138" fmla="*/ 1339165 h 1357700"/>
              <a:gd name="connsiteX139" fmla="*/ 137696 w 10678681"/>
              <a:gd name="connsiteY139" fmla="*/ 1319217 h 1357700"/>
              <a:gd name="connsiteX140" fmla="*/ 54250 w 10678681"/>
              <a:gd name="connsiteY140" fmla="*/ 1315838 h 1357700"/>
              <a:gd name="connsiteX141" fmla="*/ 28042 w 10678681"/>
              <a:gd name="connsiteY141" fmla="*/ 1297822 h 1357700"/>
              <a:gd name="connsiteX142" fmla="*/ 0 w 10678681"/>
              <a:gd name="connsiteY142" fmla="*/ 1294612 h 1357700"/>
              <a:gd name="connsiteX143" fmla="*/ 0 w 10678681"/>
              <a:gd name="connsiteY143" fmla="*/ 0 h 1357700"/>
              <a:gd name="connsiteX0" fmla="*/ 0 w 10678681"/>
              <a:gd name="connsiteY0" fmla="*/ 0 h 1357700"/>
              <a:gd name="connsiteX1" fmla="*/ 10678681 w 10678681"/>
              <a:gd name="connsiteY1" fmla="*/ 0 h 1357700"/>
              <a:gd name="connsiteX2" fmla="*/ 10666019 w 10678681"/>
              <a:gd name="connsiteY2" fmla="*/ 7876 h 1357700"/>
              <a:gd name="connsiteX3" fmla="*/ 10632825 w 10678681"/>
              <a:gd name="connsiteY3" fmla="*/ 32153 h 1357700"/>
              <a:gd name="connsiteX4" fmla="*/ 10510605 w 10678681"/>
              <a:gd name="connsiteY4" fmla="*/ 30449 h 1357700"/>
              <a:gd name="connsiteX5" fmla="*/ 10456989 w 10678681"/>
              <a:gd name="connsiteY5" fmla="*/ 979 h 1357700"/>
              <a:gd name="connsiteX6" fmla="*/ 10438642 w 10678681"/>
              <a:gd name="connsiteY6" fmla="*/ 1524 h 1357700"/>
              <a:gd name="connsiteX7" fmla="*/ 10407146 w 10678681"/>
              <a:gd name="connsiteY7" fmla="*/ 43659 h 1357700"/>
              <a:gd name="connsiteX8" fmla="*/ 10357996 w 10678681"/>
              <a:gd name="connsiteY8" fmla="*/ 50836 h 1357700"/>
              <a:gd name="connsiteX9" fmla="*/ 10306667 w 10678681"/>
              <a:gd name="connsiteY9" fmla="*/ 109739 h 1357700"/>
              <a:gd name="connsiteX10" fmla="*/ 10115334 w 10678681"/>
              <a:gd name="connsiteY10" fmla="*/ 155658 h 1357700"/>
              <a:gd name="connsiteX11" fmla="*/ 10068157 w 10678681"/>
              <a:gd name="connsiteY11" fmla="*/ 215673 h 1357700"/>
              <a:gd name="connsiteX12" fmla="*/ 10045431 w 10678681"/>
              <a:gd name="connsiteY12" fmla="*/ 229568 h 1357700"/>
              <a:gd name="connsiteX13" fmla="*/ 10013265 w 10678681"/>
              <a:gd name="connsiteY13" fmla="*/ 284757 h 1357700"/>
              <a:gd name="connsiteX14" fmla="*/ 9862496 w 10678681"/>
              <a:gd name="connsiteY14" fmla="*/ 223033 h 1357700"/>
              <a:gd name="connsiteX15" fmla="*/ 9679638 w 10678681"/>
              <a:gd name="connsiteY15" fmla="*/ 277462 h 1357700"/>
              <a:gd name="connsiteX16" fmla="*/ 9498347 w 10678681"/>
              <a:gd name="connsiteY16" fmla="*/ 244723 h 1357700"/>
              <a:gd name="connsiteX17" fmla="*/ 9399702 w 10678681"/>
              <a:gd name="connsiteY17" fmla="*/ 276316 h 1357700"/>
              <a:gd name="connsiteX18" fmla="*/ 9378439 w 10678681"/>
              <a:gd name="connsiteY18" fmla="*/ 326244 h 1357700"/>
              <a:gd name="connsiteX19" fmla="*/ 9121744 w 10678681"/>
              <a:gd name="connsiteY19" fmla="*/ 365177 h 1357700"/>
              <a:gd name="connsiteX20" fmla="*/ 9061654 w 10678681"/>
              <a:gd name="connsiteY20" fmla="*/ 393730 h 1357700"/>
              <a:gd name="connsiteX21" fmla="*/ 8997577 w 10678681"/>
              <a:gd name="connsiteY21" fmla="*/ 380865 h 1357700"/>
              <a:gd name="connsiteX22" fmla="*/ 8907968 w 10678681"/>
              <a:gd name="connsiteY22" fmla="*/ 447345 h 1357700"/>
              <a:gd name="connsiteX23" fmla="*/ 8764163 w 10678681"/>
              <a:gd name="connsiteY23" fmla="*/ 471000 h 1357700"/>
              <a:gd name="connsiteX24" fmla="*/ 8680155 w 10678681"/>
              <a:gd name="connsiteY24" fmla="*/ 492404 h 1357700"/>
              <a:gd name="connsiteX25" fmla="*/ 8651436 w 10678681"/>
              <a:gd name="connsiteY25" fmla="*/ 511923 h 1357700"/>
              <a:gd name="connsiteX26" fmla="*/ 8609185 w 10678681"/>
              <a:gd name="connsiteY26" fmla="*/ 531525 h 1357700"/>
              <a:gd name="connsiteX27" fmla="*/ 8537091 w 10678681"/>
              <a:gd name="connsiteY27" fmla="*/ 574933 h 1357700"/>
              <a:gd name="connsiteX28" fmla="*/ 8435931 w 10678681"/>
              <a:gd name="connsiteY28" fmla="*/ 617926 h 1357700"/>
              <a:gd name="connsiteX29" fmla="*/ 8348623 w 10678681"/>
              <a:gd name="connsiteY29" fmla="*/ 600607 h 1357700"/>
              <a:gd name="connsiteX30" fmla="*/ 8344233 w 10678681"/>
              <a:gd name="connsiteY30" fmla="*/ 610922 h 1357700"/>
              <a:gd name="connsiteX31" fmla="*/ 8290622 w 10678681"/>
              <a:gd name="connsiteY31" fmla="*/ 622687 h 1357700"/>
              <a:gd name="connsiteX32" fmla="*/ 8086698 w 10678681"/>
              <a:gd name="connsiteY32" fmla="*/ 605185 h 1357700"/>
              <a:gd name="connsiteX33" fmla="*/ 7982378 w 10678681"/>
              <a:gd name="connsiteY33" fmla="*/ 629799 h 1357700"/>
              <a:gd name="connsiteX34" fmla="*/ 7947952 w 10678681"/>
              <a:gd name="connsiteY34" fmla="*/ 648003 h 1357700"/>
              <a:gd name="connsiteX35" fmla="*/ 7890112 w 10678681"/>
              <a:gd name="connsiteY35" fmla="*/ 677915 h 1357700"/>
              <a:gd name="connsiteX36" fmla="*/ 7853284 w 10678681"/>
              <a:gd name="connsiteY36" fmla="*/ 723588 h 1357700"/>
              <a:gd name="connsiteX37" fmla="*/ 7802383 w 10678681"/>
              <a:gd name="connsiteY37" fmla="*/ 739359 h 1357700"/>
              <a:gd name="connsiteX38" fmla="*/ 7730518 w 10678681"/>
              <a:gd name="connsiteY38" fmla="*/ 739526 h 1357700"/>
              <a:gd name="connsiteX39" fmla="*/ 7652907 w 10678681"/>
              <a:gd name="connsiteY39" fmla="*/ 783273 h 1357700"/>
              <a:gd name="connsiteX40" fmla="*/ 7606008 w 10678681"/>
              <a:gd name="connsiteY40" fmla="*/ 800717 h 1357700"/>
              <a:gd name="connsiteX41" fmla="*/ 7480223 w 10678681"/>
              <a:gd name="connsiteY41" fmla="*/ 856821 h 1357700"/>
              <a:gd name="connsiteX42" fmla="*/ 7356005 w 10678681"/>
              <a:gd name="connsiteY42" fmla="*/ 919462 h 1357700"/>
              <a:gd name="connsiteX43" fmla="*/ 7305396 w 10678681"/>
              <a:gd name="connsiteY43" fmla="*/ 986228 h 1357700"/>
              <a:gd name="connsiteX44" fmla="*/ 7266251 w 10678681"/>
              <a:gd name="connsiteY44" fmla="*/ 967864 h 1357700"/>
              <a:gd name="connsiteX45" fmla="*/ 7269396 w 10678681"/>
              <a:gd name="connsiteY45" fmla="*/ 989282 h 1357700"/>
              <a:gd name="connsiteX46" fmla="*/ 7258094 w 10678681"/>
              <a:gd name="connsiteY46" fmla="*/ 990679 h 1357700"/>
              <a:gd name="connsiteX47" fmla="*/ 7257893 w 10678681"/>
              <a:gd name="connsiteY47" fmla="*/ 991204 h 1357700"/>
              <a:gd name="connsiteX48" fmla="*/ 7247153 w 10678681"/>
              <a:gd name="connsiteY48" fmla="*/ 991550 h 1357700"/>
              <a:gd name="connsiteX49" fmla="*/ 7193612 w 10678681"/>
              <a:gd name="connsiteY49" fmla="*/ 987042 h 1357700"/>
              <a:gd name="connsiteX50" fmla="*/ 7132632 w 10678681"/>
              <a:gd name="connsiteY50" fmla="*/ 1042036 h 1357700"/>
              <a:gd name="connsiteX51" fmla="*/ 7105610 w 10678681"/>
              <a:gd name="connsiteY51" fmla="*/ 1053537 h 1357700"/>
              <a:gd name="connsiteX52" fmla="*/ 7069148 w 10678681"/>
              <a:gd name="connsiteY52" fmla="*/ 1047163 h 1357700"/>
              <a:gd name="connsiteX53" fmla="*/ 7039634 w 10678681"/>
              <a:gd name="connsiteY53" fmla="*/ 1059971 h 1357700"/>
              <a:gd name="connsiteX54" fmla="*/ 7033445 w 10678681"/>
              <a:gd name="connsiteY54" fmla="*/ 1063314 h 1357700"/>
              <a:gd name="connsiteX55" fmla="*/ 6999157 w 10678681"/>
              <a:gd name="connsiteY55" fmla="*/ 1055282 h 1357700"/>
              <a:gd name="connsiteX56" fmla="*/ 6981874 w 10678681"/>
              <a:gd name="connsiteY56" fmla="*/ 1053827 h 1357700"/>
              <a:gd name="connsiteX57" fmla="*/ 6976102 w 10678681"/>
              <a:gd name="connsiteY57" fmla="*/ 1047854 h 1357700"/>
              <a:gd name="connsiteX58" fmla="*/ 6951040 w 10678681"/>
              <a:gd name="connsiteY58" fmla="*/ 1048531 h 1357700"/>
              <a:gd name="connsiteX59" fmla="*/ 6948497 w 10678681"/>
              <a:gd name="connsiteY59" fmla="*/ 1050706 h 1357700"/>
              <a:gd name="connsiteX60" fmla="*/ 6926582 w 10678681"/>
              <a:gd name="connsiteY60" fmla="*/ 1043462 h 1357700"/>
              <a:gd name="connsiteX61" fmla="*/ 6833743 w 10678681"/>
              <a:gd name="connsiteY61" fmla="*/ 1027960 h 1357700"/>
              <a:gd name="connsiteX62" fmla="*/ 6687090 w 10678681"/>
              <a:gd name="connsiteY62" fmla="*/ 1063250 h 1357700"/>
              <a:gd name="connsiteX63" fmla="*/ 6437450 w 10678681"/>
              <a:gd name="connsiteY63" fmla="*/ 1101075 h 1357700"/>
              <a:gd name="connsiteX64" fmla="*/ 6327795 w 10678681"/>
              <a:gd name="connsiteY64" fmla="*/ 1088142 h 1357700"/>
              <a:gd name="connsiteX65" fmla="*/ 6136549 w 10678681"/>
              <a:gd name="connsiteY65" fmla="*/ 1100268 h 1357700"/>
              <a:gd name="connsiteX66" fmla="*/ 6004655 w 10678681"/>
              <a:gd name="connsiteY66" fmla="*/ 1114946 h 1357700"/>
              <a:gd name="connsiteX67" fmla="*/ 5936643 w 10678681"/>
              <a:gd name="connsiteY67" fmla="*/ 1095428 h 1357700"/>
              <a:gd name="connsiteX68" fmla="*/ 5912484 w 10678681"/>
              <a:gd name="connsiteY68" fmla="*/ 1112624 h 1357700"/>
              <a:gd name="connsiteX69" fmla="*/ 5908387 w 10678681"/>
              <a:gd name="connsiteY69" fmla="*/ 1116018 h 1357700"/>
              <a:gd name="connsiteX70" fmla="*/ 5890495 w 10678681"/>
              <a:gd name="connsiteY70" fmla="*/ 1120268 h 1357700"/>
              <a:gd name="connsiteX71" fmla="*/ 5887318 w 10678681"/>
              <a:gd name="connsiteY71" fmla="*/ 1133134 h 1357700"/>
              <a:gd name="connsiteX72" fmla="*/ 5861726 w 10678681"/>
              <a:gd name="connsiteY72" fmla="*/ 1147891 h 1357700"/>
              <a:gd name="connsiteX73" fmla="*/ 5805823 w 10678681"/>
              <a:gd name="connsiteY73" fmla="*/ 1152457 h 1357700"/>
              <a:gd name="connsiteX74" fmla="*/ 5689841 w 10678681"/>
              <a:gd name="connsiteY74" fmla="*/ 1176232 h 1357700"/>
              <a:gd name="connsiteX75" fmla="*/ 5605119 w 10678681"/>
              <a:gd name="connsiteY75" fmla="*/ 1190202 h 1357700"/>
              <a:gd name="connsiteX76" fmla="*/ 5488513 w 10678681"/>
              <a:gd name="connsiteY76" fmla="*/ 1205367 h 1357700"/>
              <a:gd name="connsiteX77" fmla="*/ 5402905 w 10678681"/>
              <a:gd name="connsiteY77" fmla="*/ 1241191 h 1357700"/>
              <a:gd name="connsiteX78" fmla="*/ 5285593 w 10678681"/>
              <a:gd name="connsiteY78" fmla="*/ 1273569 h 1357700"/>
              <a:gd name="connsiteX79" fmla="*/ 5192893 w 10678681"/>
              <a:gd name="connsiteY79" fmla="*/ 1247188 h 1357700"/>
              <a:gd name="connsiteX80" fmla="*/ 5186475 w 10678681"/>
              <a:gd name="connsiteY80" fmla="*/ 1257028 h 1357700"/>
              <a:gd name="connsiteX81" fmla="*/ 5126038 w 10678681"/>
              <a:gd name="connsiteY81" fmla="*/ 1263189 h 1357700"/>
              <a:gd name="connsiteX82" fmla="*/ 4894688 w 10678681"/>
              <a:gd name="connsiteY82" fmla="*/ 1247184 h 1357700"/>
              <a:gd name="connsiteX83" fmla="*/ 4788036 w 10678681"/>
              <a:gd name="connsiteY83" fmla="*/ 1238182 h 1357700"/>
              <a:gd name="connsiteX84" fmla="*/ 4747555 w 10678681"/>
              <a:gd name="connsiteY84" fmla="*/ 1252768 h 1357700"/>
              <a:gd name="connsiteX85" fmla="*/ 4679644 w 10678681"/>
              <a:gd name="connsiteY85" fmla="*/ 1276603 h 1357700"/>
              <a:gd name="connsiteX86" fmla="*/ 4632222 w 10678681"/>
              <a:gd name="connsiteY86" fmla="*/ 1318360 h 1357700"/>
              <a:gd name="connsiteX87" fmla="*/ 4617358 w 10678681"/>
              <a:gd name="connsiteY87" fmla="*/ 1327690 h 1357700"/>
              <a:gd name="connsiteX88" fmla="*/ 4589102 w 10678681"/>
              <a:gd name="connsiteY88" fmla="*/ 1321223 h 1357700"/>
              <a:gd name="connsiteX89" fmla="*/ 4578184 w 10678681"/>
              <a:gd name="connsiteY89" fmla="*/ 1326745 h 1357700"/>
              <a:gd name="connsiteX90" fmla="*/ 4574270 w 10678681"/>
              <a:gd name="connsiteY90" fmla="*/ 1325878 h 1357700"/>
              <a:gd name="connsiteX91" fmla="*/ 4564919 w 10678681"/>
              <a:gd name="connsiteY91" fmla="*/ 1325507 h 1357700"/>
              <a:gd name="connsiteX92" fmla="*/ 4566586 w 10678681"/>
              <a:gd name="connsiteY92" fmla="*/ 1316963 h 1357700"/>
              <a:gd name="connsiteX93" fmla="*/ 4556303 w 10678681"/>
              <a:gd name="connsiteY93" fmla="*/ 1300262 h 1357700"/>
              <a:gd name="connsiteX94" fmla="*/ 4502358 w 10678681"/>
              <a:gd name="connsiteY94" fmla="*/ 1302558 h 1357700"/>
              <a:gd name="connsiteX95" fmla="*/ 4498919 w 10678681"/>
              <a:gd name="connsiteY95" fmla="*/ 1312115 h 1357700"/>
              <a:gd name="connsiteX96" fmla="*/ 4492075 w 10678681"/>
              <a:gd name="connsiteY96" fmla="*/ 1313357 h 1357700"/>
              <a:gd name="connsiteX97" fmla="*/ 4487466 w 10678681"/>
              <a:gd name="connsiteY97" fmla="*/ 1304102 h 1357700"/>
              <a:gd name="connsiteX98" fmla="*/ 4398292 w 10678681"/>
              <a:gd name="connsiteY98" fmla="*/ 1278410 h 1357700"/>
              <a:gd name="connsiteX99" fmla="*/ 4306088 w 10678681"/>
              <a:gd name="connsiteY99" fmla="*/ 1282512 h 1357700"/>
              <a:gd name="connsiteX100" fmla="*/ 4188995 w 10678681"/>
              <a:gd name="connsiteY100" fmla="*/ 1296718 h 1357700"/>
              <a:gd name="connsiteX101" fmla="*/ 4136582 w 10678681"/>
              <a:gd name="connsiteY101" fmla="*/ 1287687 h 1357700"/>
              <a:gd name="connsiteX102" fmla="*/ 4064614 w 10678681"/>
              <a:gd name="connsiteY102" fmla="*/ 1296118 h 1357700"/>
              <a:gd name="connsiteX103" fmla="*/ 3906561 w 10678681"/>
              <a:gd name="connsiteY103" fmla="*/ 1352435 h 1357700"/>
              <a:gd name="connsiteX104" fmla="*/ 3787890 w 10678681"/>
              <a:gd name="connsiteY104" fmla="*/ 1352442 h 1357700"/>
              <a:gd name="connsiteX105" fmla="*/ 3745993 w 10678681"/>
              <a:gd name="connsiteY105" fmla="*/ 1342630 h 1357700"/>
              <a:gd name="connsiteX106" fmla="*/ 3675785 w 10678681"/>
              <a:gd name="connsiteY106" fmla="*/ 1326802 h 1357700"/>
              <a:gd name="connsiteX107" fmla="*/ 3623856 w 10678681"/>
              <a:gd name="connsiteY107" fmla="*/ 1290804 h 1357700"/>
              <a:gd name="connsiteX108" fmla="*/ 3564933 w 10678681"/>
              <a:gd name="connsiteY108" fmla="*/ 1287147 h 1357700"/>
              <a:gd name="connsiteX109" fmla="*/ 3550537 w 10678681"/>
              <a:gd name="connsiteY109" fmla="*/ 1317552 h 1357700"/>
              <a:gd name="connsiteX110" fmla="*/ 3487736 w 10678681"/>
              <a:gd name="connsiteY110" fmla="*/ 1303493 h 1357700"/>
              <a:gd name="connsiteX111" fmla="*/ 3392548 w 10678681"/>
              <a:gd name="connsiteY111" fmla="*/ 1278741 h 1357700"/>
              <a:gd name="connsiteX112" fmla="*/ 3337466 w 10678681"/>
              <a:gd name="connsiteY112" fmla="*/ 1272537 h 1357700"/>
              <a:gd name="connsiteX113" fmla="*/ 3187206 w 10678681"/>
              <a:gd name="connsiteY113" fmla="*/ 1246821 h 1357700"/>
              <a:gd name="connsiteX114" fmla="*/ 3036856 w 10678681"/>
              <a:gd name="connsiteY114" fmla="*/ 1214383 h 1357700"/>
              <a:gd name="connsiteX115" fmla="*/ 2824973 w 10678681"/>
              <a:gd name="connsiteY115" fmla="*/ 1134864 h 1357700"/>
              <a:gd name="connsiteX116" fmla="*/ 2804398 w 10678681"/>
              <a:gd name="connsiteY116" fmla="*/ 1125556 h 1357700"/>
              <a:gd name="connsiteX117" fmla="*/ 2775396 w 10678681"/>
              <a:gd name="connsiteY117" fmla="*/ 1130148 h 1357700"/>
              <a:gd name="connsiteX118" fmla="*/ 2659096 w 10678681"/>
              <a:gd name="connsiteY118" fmla="*/ 1150294 h 1357700"/>
              <a:gd name="connsiteX119" fmla="*/ 2567088 w 10678681"/>
              <a:gd name="connsiteY119" fmla="*/ 1181781 h 1357700"/>
              <a:gd name="connsiteX120" fmla="*/ 2454501 w 10678681"/>
              <a:gd name="connsiteY120" fmla="*/ 1155455 h 1357700"/>
              <a:gd name="connsiteX121" fmla="*/ 2385161 w 10678681"/>
              <a:gd name="connsiteY121" fmla="*/ 1161312 h 1357700"/>
              <a:gd name="connsiteX122" fmla="*/ 2273361 w 10678681"/>
              <a:gd name="connsiteY122" fmla="*/ 1134090 h 1357700"/>
              <a:gd name="connsiteX123" fmla="*/ 2132003 w 10678681"/>
              <a:gd name="connsiteY123" fmla="*/ 1139225 h 1357700"/>
              <a:gd name="connsiteX124" fmla="*/ 2052449 w 10678681"/>
              <a:gd name="connsiteY124" fmla="*/ 1109687 h 1357700"/>
              <a:gd name="connsiteX125" fmla="*/ 2010157 w 10678681"/>
              <a:gd name="connsiteY125" fmla="*/ 1152767 h 1357700"/>
              <a:gd name="connsiteX126" fmla="*/ 1901837 w 10678681"/>
              <a:gd name="connsiteY126" fmla="*/ 1221762 h 1357700"/>
              <a:gd name="connsiteX127" fmla="*/ 1836762 w 10678681"/>
              <a:gd name="connsiteY127" fmla="*/ 1237387 h 1357700"/>
              <a:gd name="connsiteX128" fmla="*/ 1735877 w 10678681"/>
              <a:gd name="connsiteY128" fmla="*/ 1246527 h 1357700"/>
              <a:gd name="connsiteX129" fmla="*/ 1705069 w 10678681"/>
              <a:gd name="connsiteY129" fmla="*/ 1251989 h 1357700"/>
              <a:gd name="connsiteX130" fmla="*/ 1397689 w 10678681"/>
              <a:gd name="connsiteY130" fmla="*/ 1336144 h 1357700"/>
              <a:gd name="connsiteX131" fmla="*/ 1220734 w 10678681"/>
              <a:gd name="connsiteY131" fmla="*/ 1257811 h 1357700"/>
              <a:gd name="connsiteX132" fmla="*/ 1021737 w 10678681"/>
              <a:gd name="connsiteY132" fmla="*/ 1238739 h 1357700"/>
              <a:gd name="connsiteX133" fmla="*/ 959820 w 10678681"/>
              <a:gd name="connsiteY133" fmla="*/ 1275863 h 1357700"/>
              <a:gd name="connsiteX134" fmla="*/ 929137 w 10678681"/>
              <a:gd name="connsiteY134" fmla="*/ 1273957 h 1357700"/>
              <a:gd name="connsiteX135" fmla="*/ 878849 w 10678681"/>
              <a:gd name="connsiteY135" fmla="*/ 1266740 h 1357700"/>
              <a:gd name="connsiteX136" fmla="*/ 800667 w 10678681"/>
              <a:gd name="connsiteY136" fmla="*/ 1282041 h 1357700"/>
              <a:gd name="connsiteX137" fmla="*/ 644906 w 10678681"/>
              <a:gd name="connsiteY137" fmla="*/ 1273685 h 1357700"/>
              <a:gd name="connsiteX138" fmla="*/ 379869 w 10678681"/>
              <a:gd name="connsiteY138" fmla="*/ 1339165 h 1357700"/>
              <a:gd name="connsiteX139" fmla="*/ 137696 w 10678681"/>
              <a:gd name="connsiteY139" fmla="*/ 1319217 h 1357700"/>
              <a:gd name="connsiteX140" fmla="*/ 54250 w 10678681"/>
              <a:gd name="connsiteY140" fmla="*/ 1315838 h 1357700"/>
              <a:gd name="connsiteX141" fmla="*/ 28042 w 10678681"/>
              <a:gd name="connsiteY141" fmla="*/ 1297822 h 1357700"/>
              <a:gd name="connsiteX142" fmla="*/ 0 w 10678681"/>
              <a:gd name="connsiteY142" fmla="*/ 1294612 h 1357700"/>
              <a:gd name="connsiteX143" fmla="*/ 0 w 10678681"/>
              <a:gd name="connsiteY143" fmla="*/ 0 h 1357700"/>
              <a:gd name="connsiteX0" fmla="*/ 0 w 10678681"/>
              <a:gd name="connsiteY0" fmla="*/ 0 h 1353297"/>
              <a:gd name="connsiteX1" fmla="*/ 10678681 w 10678681"/>
              <a:gd name="connsiteY1" fmla="*/ 0 h 1353297"/>
              <a:gd name="connsiteX2" fmla="*/ 10666019 w 10678681"/>
              <a:gd name="connsiteY2" fmla="*/ 7876 h 1353297"/>
              <a:gd name="connsiteX3" fmla="*/ 10632825 w 10678681"/>
              <a:gd name="connsiteY3" fmla="*/ 32153 h 1353297"/>
              <a:gd name="connsiteX4" fmla="*/ 10510605 w 10678681"/>
              <a:gd name="connsiteY4" fmla="*/ 30449 h 1353297"/>
              <a:gd name="connsiteX5" fmla="*/ 10456989 w 10678681"/>
              <a:gd name="connsiteY5" fmla="*/ 979 h 1353297"/>
              <a:gd name="connsiteX6" fmla="*/ 10438642 w 10678681"/>
              <a:gd name="connsiteY6" fmla="*/ 1524 h 1353297"/>
              <a:gd name="connsiteX7" fmla="*/ 10407146 w 10678681"/>
              <a:gd name="connsiteY7" fmla="*/ 43659 h 1353297"/>
              <a:gd name="connsiteX8" fmla="*/ 10357996 w 10678681"/>
              <a:gd name="connsiteY8" fmla="*/ 50836 h 1353297"/>
              <a:gd name="connsiteX9" fmla="*/ 10306667 w 10678681"/>
              <a:gd name="connsiteY9" fmla="*/ 109739 h 1353297"/>
              <a:gd name="connsiteX10" fmla="*/ 10115334 w 10678681"/>
              <a:gd name="connsiteY10" fmla="*/ 155658 h 1353297"/>
              <a:gd name="connsiteX11" fmla="*/ 10068157 w 10678681"/>
              <a:gd name="connsiteY11" fmla="*/ 215673 h 1353297"/>
              <a:gd name="connsiteX12" fmla="*/ 10045431 w 10678681"/>
              <a:gd name="connsiteY12" fmla="*/ 229568 h 1353297"/>
              <a:gd name="connsiteX13" fmla="*/ 10013265 w 10678681"/>
              <a:gd name="connsiteY13" fmla="*/ 284757 h 1353297"/>
              <a:gd name="connsiteX14" fmla="*/ 9862496 w 10678681"/>
              <a:gd name="connsiteY14" fmla="*/ 223033 h 1353297"/>
              <a:gd name="connsiteX15" fmla="*/ 9679638 w 10678681"/>
              <a:gd name="connsiteY15" fmla="*/ 277462 h 1353297"/>
              <a:gd name="connsiteX16" fmla="*/ 9498347 w 10678681"/>
              <a:gd name="connsiteY16" fmla="*/ 244723 h 1353297"/>
              <a:gd name="connsiteX17" fmla="*/ 9399702 w 10678681"/>
              <a:gd name="connsiteY17" fmla="*/ 276316 h 1353297"/>
              <a:gd name="connsiteX18" fmla="*/ 9378439 w 10678681"/>
              <a:gd name="connsiteY18" fmla="*/ 326244 h 1353297"/>
              <a:gd name="connsiteX19" fmla="*/ 9121744 w 10678681"/>
              <a:gd name="connsiteY19" fmla="*/ 365177 h 1353297"/>
              <a:gd name="connsiteX20" fmla="*/ 9061654 w 10678681"/>
              <a:gd name="connsiteY20" fmla="*/ 393730 h 1353297"/>
              <a:gd name="connsiteX21" fmla="*/ 8997577 w 10678681"/>
              <a:gd name="connsiteY21" fmla="*/ 380865 h 1353297"/>
              <a:gd name="connsiteX22" fmla="*/ 8907968 w 10678681"/>
              <a:gd name="connsiteY22" fmla="*/ 447345 h 1353297"/>
              <a:gd name="connsiteX23" fmla="*/ 8764163 w 10678681"/>
              <a:gd name="connsiteY23" fmla="*/ 471000 h 1353297"/>
              <a:gd name="connsiteX24" fmla="*/ 8680155 w 10678681"/>
              <a:gd name="connsiteY24" fmla="*/ 492404 h 1353297"/>
              <a:gd name="connsiteX25" fmla="*/ 8651436 w 10678681"/>
              <a:gd name="connsiteY25" fmla="*/ 511923 h 1353297"/>
              <a:gd name="connsiteX26" fmla="*/ 8609185 w 10678681"/>
              <a:gd name="connsiteY26" fmla="*/ 531525 h 1353297"/>
              <a:gd name="connsiteX27" fmla="*/ 8537091 w 10678681"/>
              <a:gd name="connsiteY27" fmla="*/ 574933 h 1353297"/>
              <a:gd name="connsiteX28" fmla="*/ 8435931 w 10678681"/>
              <a:gd name="connsiteY28" fmla="*/ 617926 h 1353297"/>
              <a:gd name="connsiteX29" fmla="*/ 8348623 w 10678681"/>
              <a:gd name="connsiteY29" fmla="*/ 600607 h 1353297"/>
              <a:gd name="connsiteX30" fmla="*/ 8344233 w 10678681"/>
              <a:gd name="connsiteY30" fmla="*/ 610922 h 1353297"/>
              <a:gd name="connsiteX31" fmla="*/ 8290622 w 10678681"/>
              <a:gd name="connsiteY31" fmla="*/ 622687 h 1353297"/>
              <a:gd name="connsiteX32" fmla="*/ 8086698 w 10678681"/>
              <a:gd name="connsiteY32" fmla="*/ 605185 h 1353297"/>
              <a:gd name="connsiteX33" fmla="*/ 7982378 w 10678681"/>
              <a:gd name="connsiteY33" fmla="*/ 629799 h 1353297"/>
              <a:gd name="connsiteX34" fmla="*/ 7947952 w 10678681"/>
              <a:gd name="connsiteY34" fmla="*/ 648003 h 1353297"/>
              <a:gd name="connsiteX35" fmla="*/ 7890112 w 10678681"/>
              <a:gd name="connsiteY35" fmla="*/ 677915 h 1353297"/>
              <a:gd name="connsiteX36" fmla="*/ 7853284 w 10678681"/>
              <a:gd name="connsiteY36" fmla="*/ 723588 h 1353297"/>
              <a:gd name="connsiteX37" fmla="*/ 7802383 w 10678681"/>
              <a:gd name="connsiteY37" fmla="*/ 739359 h 1353297"/>
              <a:gd name="connsiteX38" fmla="*/ 7730518 w 10678681"/>
              <a:gd name="connsiteY38" fmla="*/ 739526 h 1353297"/>
              <a:gd name="connsiteX39" fmla="*/ 7652907 w 10678681"/>
              <a:gd name="connsiteY39" fmla="*/ 783273 h 1353297"/>
              <a:gd name="connsiteX40" fmla="*/ 7606008 w 10678681"/>
              <a:gd name="connsiteY40" fmla="*/ 800717 h 1353297"/>
              <a:gd name="connsiteX41" fmla="*/ 7480223 w 10678681"/>
              <a:gd name="connsiteY41" fmla="*/ 856821 h 1353297"/>
              <a:gd name="connsiteX42" fmla="*/ 7356005 w 10678681"/>
              <a:gd name="connsiteY42" fmla="*/ 919462 h 1353297"/>
              <a:gd name="connsiteX43" fmla="*/ 7305396 w 10678681"/>
              <a:gd name="connsiteY43" fmla="*/ 986228 h 1353297"/>
              <a:gd name="connsiteX44" fmla="*/ 7266251 w 10678681"/>
              <a:gd name="connsiteY44" fmla="*/ 967864 h 1353297"/>
              <a:gd name="connsiteX45" fmla="*/ 7269396 w 10678681"/>
              <a:gd name="connsiteY45" fmla="*/ 989282 h 1353297"/>
              <a:gd name="connsiteX46" fmla="*/ 7258094 w 10678681"/>
              <a:gd name="connsiteY46" fmla="*/ 990679 h 1353297"/>
              <a:gd name="connsiteX47" fmla="*/ 7257893 w 10678681"/>
              <a:gd name="connsiteY47" fmla="*/ 991204 h 1353297"/>
              <a:gd name="connsiteX48" fmla="*/ 7247153 w 10678681"/>
              <a:gd name="connsiteY48" fmla="*/ 991550 h 1353297"/>
              <a:gd name="connsiteX49" fmla="*/ 7193612 w 10678681"/>
              <a:gd name="connsiteY49" fmla="*/ 987042 h 1353297"/>
              <a:gd name="connsiteX50" fmla="*/ 7132632 w 10678681"/>
              <a:gd name="connsiteY50" fmla="*/ 1042036 h 1353297"/>
              <a:gd name="connsiteX51" fmla="*/ 7105610 w 10678681"/>
              <a:gd name="connsiteY51" fmla="*/ 1053537 h 1353297"/>
              <a:gd name="connsiteX52" fmla="*/ 7069148 w 10678681"/>
              <a:gd name="connsiteY52" fmla="*/ 1047163 h 1353297"/>
              <a:gd name="connsiteX53" fmla="*/ 7039634 w 10678681"/>
              <a:gd name="connsiteY53" fmla="*/ 1059971 h 1353297"/>
              <a:gd name="connsiteX54" fmla="*/ 7033445 w 10678681"/>
              <a:gd name="connsiteY54" fmla="*/ 1063314 h 1353297"/>
              <a:gd name="connsiteX55" fmla="*/ 6999157 w 10678681"/>
              <a:gd name="connsiteY55" fmla="*/ 1055282 h 1353297"/>
              <a:gd name="connsiteX56" fmla="*/ 6981874 w 10678681"/>
              <a:gd name="connsiteY56" fmla="*/ 1053827 h 1353297"/>
              <a:gd name="connsiteX57" fmla="*/ 6976102 w 10678681"/>
              <a:gd name="connsiteY57" fmla="*/ 1047854 h 1353297"/>
              <a:gd name="connsiteX58" fmla="*/ 6951040 w 10678681"/>
              <a:gd name="connsiteY58" fmla="*/ 1048531 h 1353297"/>
              <a:gd name="connsiteX59" fmla="*/ 6948497 w 10678681"/>
              <a:gd name="connsiteY59" fmla="*/ 1050706 h 1353297"/>
              <a:gd name="connsiteX60" fmla="*/ 6926582 w 10678681"/>
              <a:gd name="connsiteY60" fmla="*/ 1043462 h 1353297"/>
              <a:gd name="connsiteX61" fmla="*/ 6833743 w 10678681"/>
              <a:gd name="connsiteY61" fmla="*/ 1027960 h 1353297"/>
              <a:gd name="connsiteX62" fmla="*/ 6687090 w 10678681"/>
              <a:gd name="connsiteY62" fmla="*/ 1063250 h 1353297"/>
              <a:gd name="connsiteX63" fmla="*/ 6437450 w 10678681"/>
              <a:gd name="connsiteY63" fmla="*/ 1101075 h 1353297"/>
              <a:gd name="connsiteX64" fmla="*/ 6327795 w 10678681"/>
              <a:gd name="connsiteY64" fmla="*/ 1088142 h 1353297"/>
              <a:gd name="connsiteX65" fmla="*/ 6136549 w 10678681"/>
              <a:gd name="connsiteY65" fmla="*/ 1100268 h 1353297"/>
              <a:gd name="connsiteX66" fmla="*/ 6004655 w 10678681"/>
              <a:gd name="connsiteY66" fmla="*/ 1114946 h 1353297"/>
              <a:gd name="connsiteX67" fmla="*/ 5936643 w 10678681"/>
              <a:gd name="connsiteY67" fmla="*/ 1095428 h 1353297"/>
              <a:gd name="connsiteX68" fmla="*/ 5912484 w 10678681"/>
              <a:gd name="connsiteY68" fmla="*/ 1112624 h 1353297"/>
              <a:gd name="connsiteX69" fmla="*/ 5908387 w 10678681"/>
              <a:gd name="connsiteY69" fmla="*/ 1116018 h 1353297"/>
              <a:gd name="connsiteX70" fmla="*/ 5890495 w 10678681"/>
              <a:gd name="connsiteY70" fmla="*/ 1120268 h 1353297"/>
              <a:gd name="connsiteX71" fmla="*/ 5887318 w 10678681"/>
              <a:gd name="connsiteY71" fmla="*/ 1133134 h 1353297"/>
              <a:gd name="connsiteX72" fmla="*/ 5861726 w 10678681"/>
              <a:gd name="connsiteY72" fmla="*/ 1147891 h 1353297"/>
              <a:gd name="connsiteX73" fmla="*/ 5805823 w 10678681"/>
              <a:gd name="connsiteY73" fmla="*/ 1152457 h 1353297"/>
              <a:gd name="connsiteX74" fmla="*/ 5689841 w 10678681"/>
              <a:gd name="connsiteY74" fmla="*/ 1176232 h 1353297"/>
              <a:gd name="connsiteX75" fmla="*/ 5605119 w 10678681"/>
              <a:gd name="connsiteY75" fmla="*/ 1190202 h 1353297"/>
              <a:gd name="connsiteX76" fmla="*/ 5488513 w 10678681"/>
              <a:gd name="connsiteY76" fmla="*/ 1205367 h 1353297"/>
              <a:gd name="connsiteX77" fmla="*/ 5402905 w 10678681"/>
              <a:gd name="connsiteY77" fmla="*/ 1241191 h 1353297"/>
              <a:gd name="connsiteX78" fmla="*/ 5285593 w 10678681"/>
              <a:gd name="connsiteY78" fmla="*/ 1273569 h 1353297"/>
              <a:gd name="connsiteX79" fmla="*/ 5192893 w 10678681"/>
              <a:gd name="connsiteY79" fmla="*/ 1247188 h 1353297"/>
              <a:gd name="connsiteX80" fmla="*/ 5186475 w 10678681"/>
              <a:gd name="connsiteY80" fmla="*/ 1257028 h 1353297"/>
              <a:gd name="connsiteX81" fmla="*/ 5126038 w 10678681"/>
              <a:gd name="connsiteY81" fmla="*/ 1263189 h 1353297"/>
              <a:gd name="connsiteX82" fmla="*/ 4894688 w 10678681"/>
              <a:gd name="connsiteY82" fmla="*/ 1247184 h 1353297"/>
              <a:gd name="connsiteX83" fmla="*/ 4788036 w 10678681"/>
              <a:gd name="connsiteY83" fmla="*/ 1238182 h 1353297"/>
              <a:gd name="connsiteX84" fmla="*/ 4747555 w 10678681"/>
              <a:gd name="connsiteY84" fmla="*/ 1252768 h 1353297"/>
              <a:gd name="connsiteX85" fmla="*/ 4679644 w 10678681"/>
              <a:gd name="connsiteY85" fmla="*/ 1276603 h 1353297"/>
              <a:gd name="connsiteX86" fmla="*/ 4632222 w 10678681"/>
              <a:gd name="connsiteY86" fmla="*/ 1318360 h 1353297"/>
              <a:gd name="connsiteX87" fmla="*/ 4617358 w 10678681"/>
              <a:gd name="connsiteY87" fmla="*/ 1327690 h 1353297"/>
              <a:gd name="connsiteX88" fmla="*/ 4589102 w 10678681"/>
              <a:gd name="connsiteY88" fmla="*/ 1321223 h 1353297"/>
              <a:gd name="connsiteX89" fmla="*/ 4578184 w 10678681"/>
              <a:gd name="connsiteY89" fmla="*/ 1326745 h 1353297"/>
              <a:gd name="connsiteX90" fmla="*/ 4574270 w 10678681"/>
              <a:gd name="connsiteY90" fmla="*/ 1325878 h 1353297"/>
              <a:gd name="connsiteX91" fmla="*/ 4564919 w 10678681"/>
              <a:gd name="connsiteY91" fmla="*/ 1325507 h 1353297"/>
              <a:gd name="connsiteX92" fmla="*/ 4566586 w 10678681"/>
              <a:gd name="connsiteY92" fmla="*/ 1316963 h 1353297"/>
              <a:gd name="connsiteX93" fmla="*/ 4556303 w 10678681"/>
              <a:gd name="connsiteY93" fmla="*/ 1300262 h 1353297"/>
              <a:gd name="connsiteX94" fmla="*/ 4502358 w 10678681"/>
              <a:gd name="connsiteY94" fmla="*/ 1302558 h 1353297"/>
              <a:gd name="connsiteX95" fmla="*/ 4498919 w 10678681"/>
              <a:gd name="connsiteY95" fmla="*/ 1312115 h 1353297"/>
              <a:gd name="connsiteX96" fmla="*/ 4492075 w 10678681"/>
              <a:gd name="connsiteY96" fmla="*/ 1313357 h 1353297"/>
              <a:gd name="connsiteX97" fmla="*/ 4487466 w 10678681"/>
              <a:gd name="connsiteY97" fmla="*/ 1304102 h 1353297"/>
              <a:gd name="connsiteX98" fmla="*/ 4398292 w 10678681"/>
              <a:gd name="connsiteY98" fmla="*/ 1278410 h 1353297"/>
              <a:gd name="connsiteX99" fmla="*/ 4306088 w 10678681"/>
              <a:gd name="connsiteY99" fmla="*/ 1282512 h 1353297"/>
              <a:gd name="connsiteX100" fmla="*/ 4188995 w 10678681"/>
              <a:gd name="connsiteY100" fmla="*/ 1296718 h 1353297"/>
              <a:gd name="connsiteX101" fmla="*/ 4136582 w 10678681"/>
              <a:gd name="connsiteY101" fmla="*/ 1287687 h 1353297"/>
              <a:gd name="connsiteX102" fmla="*/ 4064614 w 10678681"/>
              <a:gd name="connsiteY102" fmla="*/ 1296118 h 1353297"/>
              <a:gd name="connsiteX103" fmla="*/ 3906561 w 10678681"/>
              <a:gd name="connsiteY103" fmla="*/ 1352435 h 1353297"/>
              <a:gd name="connsiteX104" fmla="*/ 3787890 w 10678681"/>
              <a:gd name="connsiteY104" fmla="*/ 1352442 h 1353297"/>
              <a:gd name="connsiteX105" fmla="*/ 3745993 w 10678681"/>
              <a:gd name="connsiteY105" fmla="*/ 1342630 h 1353297"/>
              <a:gd name="connsiteX106" fmla="*/ 3675785 w 10678681"/>
              <a:gd name="connsiteY106" fmla="*/ 1326802 h 1353297"/>
              <a:gd name="connsiteX107" fmla="*/ 3623856 w 10678681"/>
              <a:gd name="connsiteY107" fmla="*/ 1290804 h 1353297"/>
              <a:gd name="connsiteX108" fmla="*/ 3564933 w 10678681"/>
              <a:gd name="connsiteY108" fmla="*/ 1287147 h 1353297"/>
              <a:gd name="connsiteX109" fmla="*/ 3550537 w 10678681"/>
              <a:gd name="connsiteY109" fmla="*/ 1317552 h 1353297"/>
              <a:gd name="connsiteX110" fmla="*/ 3487736 w 10678681"/>
              <a:gd name="connsiteY110" fmla="*/ 1303493 h 1353297"/>
              <a:gd name="connsiteX111" fmla="*/ 3392548 w 10678681"/>
              <a:gd name="connsiteY111" fmla="*/ 1278741 h 1353297"/>
              <a:gd name="connsiteX112" fmla="*/ 3337466 w 10678681"/>
              <a:gd name="connsiteY112" fmla="*/ 1272537 h 1353297"/>
              <a:gd name="connsiteX113" fmla="*/ 3187206 w 10678681"/>
              <a:gd name="connsiteY113" fmla="*/ 1246821 h 1353297"/>
              <a:gd name="connsiteX114" fmla="*/ 3036856 w 10678681"/>
              <a:gd name="connsiteY114" fmla="*/ 1214383 h 1353297"/>
              <a:gd name="connsiteX115" fmla="*/ 2824973 w 10678681"/>
              <a:gd name="connsiteY115" fmla="*/ 1134864 h 1353297"/>
              <a:gd name="connsiteX116" fmla="*/ 2804398 w 10678681"/>
              <a:gd name="connsiteY116" fmla="*/ 1125556 h 1353297"/>
              <a:gd name="connsiteX117" fmla="*/ 2775396 w 10678681"/>
              <a:gd name="connsiteY117" fmla="*/ 1130148 h 1353297"/>
              <a:gd name="connsiteX118" fmla="*/ 2659096 w 10678681"/>
              <a:gd name="connsiteY118" fmla="*/ 1150294 h 1353297"/>
              <a:gd name="connsiteX119" fmla="*/ 2567088 w 10678681"/>
              <a:gd name="connsiteY119" fmla="*/ 1181781 h 1353297"/>
              <a:gd name="connsiteX120" fmla="*/ 2454501 w 10678681"/>
              <a:gd name="connsiteY120" fmla="*/ 1155455 h 1353297"/>
              <a:gd name="connsiteX121" fmla="*/ 2385161 w 10678681"/>
              <a:gd name="connsiteY121" fmla="*/ 1161312 h 1353297"/>
              <a:gd name="connsiteX122" fmla="*/ 2273361 w 10678681"/>
              <a:gd name="connsiteY122" fmla="*/ 1134090 h 1353297"/>
              <a:gd name="connsiteX123" fmla="*/ 2132003 w 10678681"/>
              <a:gd name="connsiteY123" fmla="*/ 1139225 h 1353297"/>
              <a:gd name="connsiteX124" fmla="*/ 2052449 w 10678681"/>
              <a:gd name="connsiteY124" fmla="*/ 1109687 h 1353297"/>
              <a:gd name="connsiteX125" fmla="*/ 2010157 w 10678681"/>
              <a:gd name="connsiteY125" fmla="*/ 1152767 h 1353297"/>
              <a:gd name="connsiteX126" fmla="*/ 1901837 w 10678681"/>
              <a:gd name="connsiteY126" fmla="*/ 1221762 h 1353297"/>
              <a:gd name="connsiteX127" fmla="*/ 1836762 w 10678681"/>
              <a:gd name="connsiteY127" fmla="*/ 1237387 h 1353297"/>
              <a:gd name="connsiteX128" fmla="*/ 1735877 w 10678681"/>
              <a:gd name="connsiteY128" fmla="*/ 1246527 h 1353297"/>
              <a:gd name="connsiteX129" fmla="*/ 1705069 w 10678681"/>
              <a:gd name="connsiteY129" fmla="*/ 1251989 h 1353297"/>
              <a:gd name="connsiteX130" fmla="*/ 1408915 w 10678681"/>
              <a:gd name="connsiteY130" fmla="*/ 1268017 h 1353297"/>
              <a:gd name="connsiteX131" fmla="*/ 1220734 w 10678681"/>
              <a:gd name="connsiteY131" fmla="*/ 1257811 h 1353297"/>
              <a:gd name="connsiteX132" fmla="*/ 1021737 w 10678681"/>
              <a:gd name="connsiteY132" fmla="*/ 1238739 h 1353297"/>
              <a:gd name="connsiteX133" fmla="*/ 959820 w 10678681"/>
              <a:gd name="connsiteY133" fmla="*/ 1275863 h 1353297"/>
              <a:gd name="connsiteX134" fmla="*/ 929137 w 10678681"/>
              <a:gd name="connsiteY134" fmla="*/ 1273957 h 1353297"/>
              <a:gd name="connsiteX135" fmla="*/ 878849 w 10678681"/>
              <a:gd name="connsiteY135" fmla="*/ 1266740 h 1353297"/>
              <a:gd name="connsiteX136" fmla="*/ 800667 w 10678681"/>
              <a:gd name="connsiteY136" fmla="*/ 1282041 h 1353297"/>
              <a:gd name="connsiteX137" fmla="*/ 644906 w 10678681"/>
              <a:gd name="connsiteY137" fmla="*/ 1273685 h 1353297"/>
              <a:gd name="connsiteX138" fmla="*/ 379869 w 10678681"/>
              <a:gd name="connsiteY138" fmla="*/ 1339165 h 1353297"/>
              <a:gd name="connsiteX139" fmla="*/ 137696 w 10678681"/>
              <a:gd name="connsiteY139" fmla="*/ 1319217 h 1353297"/>
              <a:gd name="connsiteX140" fmla="*/ 54250 w 10678681"/>
              <a:gd name="connsiteY140" fmla="*/ 1315838 h 1353297"/>
              <a:gd name="connsiteX141" fmla="*/ 28042 w 10678681"/>
              <a:gd name="connsiteY141" fmla="*/ 1297822 h 1353297"/>
              <a:gd name="connsiteX142" fmla="*/ 0 w 10678681"/>
              <a:gd name="connsiteY142" fmla="*/ 1294612 h 1353297"/>
              <a:gd name="connsiteX143" fmla="*/ 0 w 10678681"/>
              <a:gd name="connsiteY143" fmla="*/ 0 h 1353297"/>
              <a:gd name="connsiteX0" fmla="*/ 0 w 10678681"/>
              <a:gd name="connsiteY0" fmla="*/ 0 h 1353297"/>
              <a:gd name="connsiteX1" fmla="*/ 10678681 w 10678681"/>
              <a:gd name="connsiteY1" fmla="*/ 0 h 1353297"/>
              <a:gd name="connsiteX2" fmla="*/ 10666019 w 10678681"/>
              <a:gd name="connsiteY2" fmla="*/ 7876 h 1353297"/>
              <a:gd name="connsiteX3" fmla="*/ 10632825 w 10678681"/>
              <a:gd name="connsiteY3" fmla="*/ 32153 h 1353297"/>
              <a:gd name="connsiteX4" fmla="*/ 10510605 w 10678681"/>
              <a:gd name="connsiteY4" fmla="*/ 30449 h 1353297"/>
              <a:gd name="connsiteX5" fmla="*/ 10456989 w 10678681"/>
              <a:gd name="connsiteY5" fmla="*/ 979 h 1353297"/>
              <a:gd name="connsiteX6" fmla="*/ 10438642 w 10678681"/>
              <a:gd name="connsiteY6" fmla="*/ 1524 h 1353297"/>
              <a:gd name="connsiteX7" fmla="*/ 10407146 w 10678681"/>
              <a:gd name="connsiteY7" fmla="*/ 43659 h 1353297"/>
              <a:gd name="connsiteX8" fmla="*/ 10357996 w 10678681"/>
              <a:gd name="connsiteY8" fmla="*/ 50836 h 1353297"/>
              <a:gd name="connsiteX9" fmla="*/ 10306667 w 10678681"/>
              <a:gd name="connsiteY9" fmla="*/ 109739 h 1353297"/>
              <a:gd name="connsiteX10" fmla="*/ 10115334 w 10678681"/>
              <a:gd name="connsiteY10" fmla="*/ 155658 h 1353297"/>
              <a:gd name="connsiteX11" fmla="*/ 10068157 w 10678681"/>
              <a:gd name="connsiteY11" fmla="*/ 215673 h 1353297"/>
              <a:gd name="connsiteX12" fmla="*/ 10045431 w 10678681"/>
              <a:gd name="connsiteY12" fmla="*/ 229568 h 1353297"/>
              <a:gd name="connsiteX13" fmla="*/ 10013265 w 10678681"/>
              <a:gd name="connsiteY13" fmla="*/ 284757 h 1353297"/>
              <a:gd name="connsiteX14" fmla="*/ 9862496 w 10678681"/>
              <a:gd name="connsiteY14" fmla="*/ 223033 h 1353297"/>
              <a:gd name="connsiteX15" fmla="*/ 9679638 w 10678681"/>
              <a:gd name="connsiteY15" fmla="*/ 277462 h 1353297"/>
              <a:gd name="connsiteX16" fmla="*/ 9498347 w 10678681"/>
              <a:gd name="connsiteY16" fmla="*/ 244723 h 1353297"/>
              <a:gd name="connsiteX17" fmla="*/ 9399702 w 10678681"/>
              <a:gd name="connsiteY17" fmla="*/ 276316 h 1353297"/>
              <a:gd name="connsiteX18" fmla="*/ 9378439 w 10678681"/>
              <a:gd name="connsiteY18" fmla="*/ 326244 h 1353297"/>
              <a:gd name="connsiteX19" fmla="*/ 9121744 w 10678681"/>
              <a:gd name="connsiteY19" fmla="*/ 365177 h 1353297"/>
              <a:gd name="connsiteX20" fmla="*/ 9061654 w 10678681"/>
              <a:gd name="connsiteY20" fmla="*/ 393730 h 1353297"/>
              <a:gd name="connsiteX21" fmla="*/ 8997577 w 10678681"/>
              <a:gd name="connsiteY21" fmla="*/ 380865 h 1353297"/>
              <a:gd name="connsiteX22" fmla="*/ 8907968 w 10678681"/>
              <a:gd name="connsiteY22" fmla="*/ 447345 h 1353297"/>
              <a:gd name="connsiteX23" fmla="*/ 8764163 w 10678681"/>
              <a:gd name="connsiteY23" fmla="*/ 471000 h 1353297"/>
              <a:gd name="connsiteX24" fmla="*/ 8680155 w 10678681"/>
              <a:gd name="connsiteY24" fmla="*/ 492404 h 1353297"/>
              <a:gd name="connsiteX25" fmla="*/ 8651436 w 10678681"/>
              <a:gd name="connsiteY25" fmla="*/ 511923 h 1353297"/>
              <a:gd name="connsiteX26" fmla="*/ 8609185 w 10678681"/>
              <a:gd name="connsiteY26" fmla="*/ 531525 h 1353297"/>
              <a:gd name="connsiteX27" fmla="*/ 8537091 w 10678681"/>
              <a:gd name="connsiteY27" fmla="*/ 574933 h 1353297"/>
              <a:gd name="connsiteX28" fmla="*/ 8435931 w 10678681"/>
              <a:gd name="connsiteY28" fmla="*/ 617926 h 1353297"/>
              <a:gd name="connsiteX29" fmla="*/ 8348623 w 10678681"/>
              <a:gd name="connsiteY29" fmla="*/ 600607 h 1353297"/>
              <a:gd name="connsiteX30" fmla="*/ 8344233 w 10678681"/>
              <a:gd name="connsiteY30" fmla="*/ 610922 h 1353297"/>
              <a:gd name="connsiteX31" fmla="*/ 8290622 w 10678681"/>
              <a:gd name="connsiteY31" fmla="*/ 622687 h 1353297"/>
              <a:gd name="connsiteX32" fmla="*/ 8086698 w 10678681"/>
              <a:gd name="connsiteY32" fmla="*/ 605185 h 1353297"/>
              <a:gd name="connsiteX33" fmla="*/ 7982378 w 10678681"/>
              <a:gd name="connsiteY33" fmla="*/ 629799 h 1353297"/>
              <a:gd name="connsiteX34" fmla="*/ 7947952 w 10678681"/>
              <a:gd name="connsiteY34" fmla="*/ 648003 h 1353297"/>
              <a:gd name="connsiteX35" fmla="*/ 7890112 w 10678681"/>
              <a:gd name="connsiteY35" fmla="*/ 677915 h 1353297"/>
              <a:gd name="connsiteX36" fmla="*/ 7853284 w 10678681"/>
              <a:gd name="connsiteY36" fmla="*/ 723588 h 1353297"/>
              <a:gd name="connsiteX37" fmla="*/ 7802383 w 10678681"/>
              <a:gd name="connsiteY37" fmla="*/ 739359 h 1353297"/>
              <a:gd name="connsiteX38" fmla="*/ 7730518 w 10678681"/>
              <a:gd name="connsiteY38" fmla="*/ 739526 h 1353297"/>
              <a:gd name="connsiteX39" fmla="*/ 7652907 w 10678681"/>
              <a:gd name="connsiteY39" fmla="*/ 783273 h 1353297"/>
              <a:gd name="connsiteX40" fmla="*/ 7606008 w 10678681"/>
              <a:gd name="connsiteY40" fmla="*/ 800717 h 1353297"/>
              <a:gd name="connsiteX41" fmla="*/ 7480223 w 10678681"/>
              <a:gd name="connsiteY41" fmla="*/ 856821 h 1353297"/>
              <a:gd name="connsiteX42" fmla="*/ 7356005 w 10678681"/>
              <a:gd name="connsiteY42" fmla="*/ 919462 h 1353297"/>
              <a:gd name="connsiteX43" fmla="*/ 7305396 w 10678681"/>
              <a:gd name="connsiteY43" fmla="*/ 986228 h 1353297"/>
              <a:gd name="connsiteX44" fmla="*/ 7266251 w 10678681"/>
              <a:gd name="connsiteY44" fmla="*/ 967864 h 1353297"/>
              <a:gd name="connsiteX45" fmla="*/ 7269396 w 10678681"/>
              <a:gd name="connsiteY45" fmla="*/ 989282 h 1353297"/>
              <a:gd name="connsiteX46" fmla="*/ 7258094 w 10678681"/>
              <a:gd name="connsiteY46" fmla="*/ 990679 h 1353297"/>
              <a:gd name="connsiteX47" fmla="*/ 7257893 w 10678681"/>
              <a:gd name="connsiteY47" fmla="*/ 991204 h 1353297"/>
              <a:gd name="connsiteX48" fmla="*/ 7247153 w 10678681"/>
              <a:gd name="connsiteY48" fmla="*/ 991550 h 1353297"/>
              <a:gd name="connsiteX49" fmla="*/ 7193612 w 10678681"/>
              <a:gd name="connsiteY49" fmla="*/ 987042 h 1353297"/>
              <a:gd name="connsiteX50" fmla="*/ 7132632 w 10678681"/>
              <a:gd name="connsiteY50" fmla="*/ 1042036 h 1353297"/>
              <a:gd name="connsiteX51" fmla="*/ 7105610 w 10678681"/>
              <a:gd name="connsiteY51" fmla="*/ 1053537 h 1353297"/>
              <a:gd name="connsiteX52" fmla="*/ 7069148 w 10678681"/>
              <a:gd name="connsiteY52" fmla="*/ 1047163 h 1353297"/>
              <a:gd name="connsiteX53" fmla="*/ 7039634 w 10678681"/>
              <a:gd name="connsiteY53" fmla="*/ 1059971 h 1353297"/>
              <a:gd name="connsiteX54" fmla="*/ 7033445 w 10678681"/>
              <a:gd name="connsiteY54" fmla="*/ 1063314 h 1353297"/>
              <a:gd name="connsiteX55" fmla="*/ 6999157 w 10678681"/>
              <a:gd name="connsiteY55" fmla="*/ 1055282 h 1353297"/>
              <a:gd name="connsiteX56" fmla="*/ 6981874 w 10678681"/>
              <a:gd name="connsiteY56" fmla="*/ 1053827 h 1353297"/>
              <a:gd name="connsiteX57" fmla="*/ 6976102 w 10678681"/>
              <a:gd name="connsiteY57" fmla="*/ 1047854 h 1353297"/>
              <a:gd name="connsiteX58" fmla="*/ 6951040 w 10678681"/>
              <a:gd name="connsiteY58" fmla="*/ 1048531 h 1353297"/>
              <a:gd name="connsiteX59" fmla="*/ 6948497 w 10678681"/>
              <a:gd name="connsiteY59" fmla="*/ 1050706 h 1353297"/>
              <a:gd name="connsiteX60" fmla="*/ 6926582 w 10678681"/>
              <a:gd name="connsiteY60" fmla="*/ 1043462 h 1353297"/>
              <a:gd name="connsiteX61" fmla="*/ 6833743 w 10678681"/>
              <a:gd name="connsiteY61" fmla="*/ 1027960 h 1353297"/>
              <a:gd name="connsiteX62" fmla="*/ 6687090 w 10678681"/>
              <a:gd name="connsiteY62" fmla="*/ 1063250 h 1353297"/>
              <a:gd name="connsiteX63" fmla="*/ 6437450 w 10678681"/>
              <a:gd name="connsiteY63" fmla="*/ 1101075 h 1353297"/>
              <a:gd name="connsiteX64" fmla="*/ 6327795 w 10678681"/>
              <a:gd name="connsiteY64" fmla="*/ 1088142 h 1353297"/>
              <a:gd name="connsiteX65" fmla="*/ 6136549 w 10678681"/>
              <a:gd name="connsiteY65" fmla="*/ 1100268 h 1353297"/>
              <a:gd name="connsiteX66" fmla="*/ 6004655 w 10678681"/>
              <a:gd name="connsiteY66" fmla="*/ 1114946 h 1353297"/>
              <a:gd name="connsiteX67" fmla="*/ 5936643 w 10678681"/>
              <a:gd name="connsiteY67" fmla="*/ 1095428 h 1353297"/>
              <a:gd name="connsiteX68" fmla="*/ 5912484 w 10678681"/>
              <a:gd name="connsiteY68" fmla="*/ 1112624 h 1353297"/>
              <a:gd name="connsiteX69" fmla="*/ 5908387 w 10678681"/>
              <a:gd name="connsiteY69" fmla="*/ 1116018 h 1353297"/>
              <a:gd name="connsiteX70" fmla="*/ 5890495 w 10678681"/>
              <a:gd name="connsiteY70" fmla="*/ 1120268 h 1353297"/>
              <a:gd name="connsiteX71" fmla="*/ 5887318 w 10678681"/>
              <a:gd name="connsiteY71" fmla="*/ 1133134 h 1353297"/>
              <a:gd name="connsiteX72" fmla="*/ 5861726 w 10678681"/>
              <a:gd name="connsiteY72" fmla="*/ 1147891 h 1353297"/>
              <a:gd name="connsiteX73" fmla="*/ 5805823 w 10678681"/>
              <a:gd name="connsiteY73" fmla="*/ 1152457 h 1353297"/>
              <a:gd name="connsiteX74" fmla="*/ 5689841 w 10678681"/>
              <a:gd name="connsiteY74" fmla="*/ 1176232 h 1353297"/>
              <a:gd name="connsiteX75" fmla="*/ 5605119 w 10678681"/>
              <a:gd name="connsiteY75" fmla="*/ 1190202 h 1353297"/>
              <a:gd name="connsiteX76" fmla="*/ 5488513 w 10678681"/>
              <a:gd name="connsiteY76" fmla="*/ 1205367 h 1353297"/>
              <a:gd name="connsiteX77" fmla="*/ 5402905 w 10678681"/>
              <a:gd name="connsiteY77" fmla="*/ 1241191 h 1353297"/>
              <a:gd name="connsiteX78" fmla="*/ 5285593 w 10678681"/>
              <a:gd name="connsiteY78" fmla="*/ 1273569 h 1353297"/>
              <a:gd name="connsiteX79" fmla="*/ 5192893 w 10678681"/>
              <a:gd name="connsiteY79" fmla="*/ 1247188 h 1353297"/>
              <a:gd name="connsiteX80" fmla="*/ 5186475 w 10678681"/>
              <a:gd name="connsiteY80" fmla="*/ 1257028 h 1353297"/>
              <a:gd name="connsiteX81" fmla="*/ 5126038 w 10678681"/>
              <a:gd name="connsiteY81" fmla="*/ 1263189 h 1353297"/>
              <a:gd name="connsiteX82" fmla="*/ 4894688 w 10678681"/>
              <a:gd name="connsiteY82" fmla="*/ 1247184 h 1353297"/>
              <a:gd name="connsiteX83" fmla="*/ 4788036 w 10678681"/>
              <a:gd name="connsiteY83" fmla="*/ 1238182 h 1353297"/>
              <a:gd name="connsiteX84" fmla="*/ 4747555 w 10678681"/>
              <a:gd name="connsiteY84" fmla="*/ 1252768 h 1353297"/>
              <a:gd name="connsiteX85" fmla="*/ 4679644 w 10678681"/>
              <a:gd name="connsiteY85" fmla="*/ 1276603 h 1353297"/>
              <a:gd name="connsiteX86" fmla="*/ 4632222 w 10678681"/>
              <a:gd name="connsiteY86" fmla="*/ 1318360 h 1353297"/>
              <a:gd name="connsiteX87" fmla="*/ 4617358 w 10678681"/>
              <a:gd name="connsiteY87" fmla="*/ 1327690 h 1353297"/>
              <a:gd name="connsiteX88" fmla="*/ 4589102 w 10678681"/>
              <a:gd name="connsiteY88" fmla="*/ 1321223 h 1353297"/>
              <a:gd name="connsiteX89" fmla="*/ 4578184 w 10678681"/>
              <a:gd name="connsiteY89" fmla="*/ 1326745 h 1353297"/>
              <a:gd name="connsiteX90" fmla="*/ 4574270 w 10678681"/>
              <a:gd name="connsiteY90" fmla="*/ 1325878 h 1353297"/>
              <a:gd name="connsiteX91" fmla="*/ 4564919 w 10678681"/>
              <a:gd name="connsiteY91" fmla="*/ 1325507 h 1353297"/>
              <a:gd name="connsiteX92" fmla="*/ 4566586 w 10678681"/>
              <a:gd name="connsiteY92" fmla="*/ 1316963 h 1353297"/>
              <a:gd name="connsiteX93" fmla="*/ 4556303 w 10678681"/>
              <a:gd name="connsiteY93" fmla="*/ 1300262 h 1353297"/>
              <a:gd name="connsiteX94" fmla="*/ 4502358 w 10678681"/>
              <a:gd name="connsiteY94" fmla="*/ 1302558 h 1353297"/>
              <a:gd name="connsiteX95" fmla="*/ 4498919 w 10678681"/>
              <a:gd name="connsiteY95" fmla="*/ 1312115 h 1353297"/>
              <a:gd name="connsiteX96" fmla="*/ 4492075 w 10678681"/>
              <a:gd name="connsiteY96" fmla="*/ 1313357 h 1353297"/>
              <a:gd name="connsiteX97" fmla="*/ 4487466 w 10678681"/>
              <a:gd name="connsiteY97" fmla="*/ 1304102 h 1353297"/>
              <a:gd name="connsiteX98" fmla="*/ 4398292 w 10678681"/>
              <a:gd name="connsiteY98" fmla="*/ 1278410 h 1353297"/>
              <a:gd name="connsiteX99" fmla="*/ 4306088 w 10678681"/>
              <a:gd name="connsiteY99" fmla="*/ 1282512 h 1353297"/>
              <a:gd name="connsiteX100" fmla="*/ 4188995 w 10678681"/>
              <a:gd name="connsiteY100" fmla="*/ 1296718 h 1353297"/>
              <a:gd name="connsiteX101" fmla="*/ 4136582 w 10678681"/>
              <a:gd name="connsiteY101" fmla="*/ 1287687 h 1353297"/>
              <a:gd name="connsiteX102" fmla="*/ 4064614 w 10678681"/>
              <a:gd name="connsiteY102" fmla="*/ 1296118 h 1353297"/>
              <a:gd name="connsiteX103" fmla="*/ 3906561 w 10678681"/>
              <a:gd name="connsiteY103" fmla="*/ 1352435 h 1353297"/>
              <a:gd name="connsiteX104" fmla="*/ 3787890 w 10678681"/>
              <a:gd name="connsiteY104" fmla="*/ 1352442 h 1353297"/>
              <a:gd name="connsiteX105" fmla="*/ 3745993 w 10678681"/>
              <a:gd name="connsiteY105" fmla="*/ 1342630 h 1353297"/>
              <a:gd name="connsiteX106" fmla="*/ 3675785 w 10678681"/>
              <a:gd name="connsiteY106" fmla="*/ 1326802 h 1353297"/>
              <a:gd name="connsiteX107" fmla="*/ 3623856 w 10678681"/>
              <a:gd name="connsiteY107" fmla="*/ 1290804 h 1353297"/>
              <a:gd name="connsiteX108" fmla="*/ 3564933 w 10678681"/>
              <a:gd name="connsiteY108" fmla="*/ 1287147 h 1353297"/>
              <a:gd name="connsiteX109" fmla="*/ 3550537 w 10678681"/>
              <a:gd name="connsiteY109" fmla="*/ 1317552 h 1353297"/>
              <a:gd name="connsiteX110" fmla="*/ 3487736 w 10678681"/>
              <a:gd name="connsiteY110" fmla="*/ 1303493 h 1353297"/>
              <a:gd name="connsiteX111" fmla="*/ 3392548 w 10678681"/>
              <a:gd name="connsiteY111" fmla="*/ 1278741 h 1353297"/>
              <a:gd name="connsiteX112" fmla="*/ 3337466 w 10678681"/>
              <a:gd name="connsiteY112" fmla="*/ 1272537 h 1353297"/>
              <a:gd name="connsiteX113" fmla="*/ 3187206 w 10678681"/>
              <a:gd name="connsiteY113" fmla="*/ 1246821 h 1353297"/>
              <a:gd name="connsiteX114" fmla="*/ 3036856 w 10678681"/>
              <a:gd name="connsiteY114" fmla="*/ 1214383 h 1353297"/>
              <a:gd name="connsiteX115" fmla="*/ 2824973 w 10678681"/>
              <a:gd name="connsiteY115" fmla="*/ 1134864 h 1353297"/>
              <a:gd name="connsiteX116" fmla="*/ 2804398 w 10678681"/>
              <a:gd name="connsiteY116" fmla="*/ 1125556 h 1353297"/>
              <a:gd name="connsiteX117" fmla="*/ 2775396 w 10678681"/>
              <a:gd name="connsiteY117" fmla="*/ 1130148 h 1353297"/>
              <a:gd name="connsiteX118" fmla="*/ 2659096 w 10678681"/>
              <a:gd name="connsiteY118" fmla="*/ 1150294 h 1353297"/>
              <a:gd name="connsiteX119" fmla="*/ 2567088 w 10678681"/>
              <a:gd name="connsiteY119" fmla="*/ 1181781 h 1353297"/>
              <a:gd name="connsiteX120" fmla="*/ 2454501 w 10678681"/>
              <a:gd name="connsiteY120" fmla="*/ 1155455 h 1353297"/>
              <a:gd name="connsiteX121" fmla="*/ 2385161 w 10678681"/>
              <a:gd name="connsiteY121" fmla="*/ 1161312 h 1353297"/>
              <a:gd name="connsiteX122" fmla="*/ 2273361 w 10678681"/>
              <a:gd name="connsiteY122" fmla="*/ 1134090 h 1353297"/>
              <a:gd name="connsiteX123" fmla="*/ 2132003 w 10678681"/>
              <a:gd name="connsiteY123" fmla="*/ 1139225 h 1353297"/>
              <a:gd name="connsiteX124" fmla="*/ 2052449 w 10678681"/>
              <a:gd name="connsiteY124" fmla="*/ 1109687 h 1353297"/>
              <a:gd name="connsiteX125" fmla="*/ 2010157 w 10678681"/>
              <a:gd name="connsiteY125" fmla="*/ 1152767 h 1353297"/>
              <a:gd name="connsiteX126" fmla="*/ 1901837 w 10678681"/>
              <a:gd name="connsiteY126" fmla="*/ 1221762 h 1353297"/>
              <a:gd name="connsiteX127" fmla="*/ 1836762 w 10678681"/>
              <a:gd name="connsiteY127" fmla="*/ 1237387 h 1353297"/>
              <a:gd name="connsiteX128" fmla="*/ 1735877 w 10678681"/>
              <a:gd name="connsiteY128" fmla="*/ 1246527 h 1353297"/>
              <a:gd name="connsiteX129" fmla="*/ 1705069 w 10678681"/>
              <a:gd name="connsiteY129" fmla="*/ 1251989 h 1353297"/>
              <a:gd name="connsiteX130" fmla="*/ 1408915 w 10678681"/>
              <a:gd name="connsiteY130" fmla="*/ 1268017 h 1353297"/>
              <a:gd name="connsiteX131" fmla="*/ 1220734 w 10678681"/>
              <a:gd name="connsiteY131" fmla="*/ 1257811 h 1353297"/>
              <a:gd name="connsiteX132" fmla="*/ 1021737 w 10678681"/>
              <a:gd name="connsiteY132" fmla="*/ 1238739 h 1353297"/>
              <a:gd name="connsiteX133" fmla="*/ 959820 w 10678681"/>
              <a:gd name="connsiteY133" fmla="*/ 1275863 h 1353297"/>
              <a:gd name="connsiteX134" fmla="*/ 929137 w 10678681"/>
              <a:gd name="connsiteY134" fmla="*/ 1273957 h 1353297"/>
              <a:gd name="connsiteX135" fmla="*/ 878849 w 10678681"/>
              <a:gd name="connsiteY135" fmla="*/ 1266740 h 1353297"/>
              <a:gd name="connsiteX136" fmla="*/ 800667 w 10678681"/>
              <a:gd name="connsiteY136" fmla="*/ 1282041 h 1353297"/>
              <a:gd name="connsiteX137" fmla="*/ 644906 w 10678681"/>
              <a:gd name="connsiteY137" fmla="*/ 1273685 h 1353297"/>
              <a:gd name="connsiteX138" fmla="*/ 379869 w 10678681"/>
              <a:gd name="connsiteY138" fmla="*/ 1339165 h 1353297"/>
              <a:gd name="connsiteX139" fmla="*/ 137696 w 10678681"/>
              <a:gd name="connsiteY139" fmla="*/ 1319217 h 1353297"/>
              <a:gd name="connsiteX140" fmla="*/ 54250 w 10678681"/>
              <a:gd name="connsiteY140" fmla="*/ 1315838 h 1353297"/>
              <a:gd name="connsiteX141" fmla="*/ 28042 w 10678681"/>
              <a:gd name="connsiteY141" fmla="*/ 1297822 h 1353297"/>
              <a:gd name="connsiteX142" fmla="*/ 0 w 10678681"/>
              <a:gd name="connsiteY142" fmla="*/ 1294612 h 1353297"/>
              <a:gd name="connsiteX143" fmla="*/ 0 w 10678681"/>
              <a:gd name="connsiteY143" fmla="*/ 0 h 1353297"/>
              <a:gd name="connsiteX0" fmla="*/ 0 w 10678681"/>
              <a:gd name="connsiteY0" fmla="*/ 0 h 1353297"/>
              <a:gd name="connsiteX1" fmla="*/ 10678681 w 10678681"/>
              <a:gd name="connsiteY1" fmla="*/ 0 h 1353297"/>
              <a:gd name="connsiteX2" fmla="*/ 10666019 w 10678681"/>
              <a:gd name="connsiteY2" fmla="*/ 7876 h 1353297"/>
              <a:gd name="connsiteX3" fmla="*/ 10632825 w 10678681"/>
              <a:gd name="connsiteY3" fmla="*/ 32153 h 1353297"/>
              <a:gd name="connsiteX4" fmla="*/ 10510605 w 10678681"/>
              <a:gd name="connsiteY4" fmla="*/ 30449 h 1353297"/>
              <a:gd name="connsiteX5" fmla="*/ 10456989 w 10678681"/>
              <a:gd name="connsiteY5" fmla="*/ 979 h 1353297"/>
              <a:gd name="connsiteX6" fmla="*/ 10438642 w 10678681"/>
              <a:gd name="connsiteY6" fmla="*/ 1524 h 1353297"/>
              <a:gd name="connsiteX7" fmla="*/ 10407146 w 10678681"/>
              <a:gd name="connsiteY7" fmla="*/ 43659 h 1353297"/>
              <a:gd name="connsiteX8" fmla="*/ 10357996 w 10678681"/>
              <a:gd name="connsiteY8" fmla="*/ 50836 h 1353297"/>
              <a:gd name="connsiteX9" fmla="*/ 10306667 w 10678681"/>
              <a:gd name="connsiteY9" fmla="*/ 109739 h 1353297"/>
              <a:gd name="connsiteX10" fmla="*/ 10115334 w 10678681"/>
              <a:gd name="connsiteY10" fmla="*/ 155658 h 1353297"/>
              <a:gd name="connsiteX11" fmla="*/ 10068157 w 10678681"/>
              <a:gd name="connsiteY11" fmla="*/ 215673 h 1353297"/>
              <a:gd name="connsiteX12" fmla="*/ 10045431 w 10678681"/>
              <a:gd name="connsiteY12" fmla="*/ 229568 h 1353297"/>
              <a:gd name="connsiteX13" fmla="*/ 10013265 w 10678681"/>
              <a:gd name="connsiteY13" fmla="*/ 284757 h 1353297"/>
              <a:gd name="connsiteX14" fmla="*/ 9862496 w 10678681"/>
              <a:gd name="connsiteY14" fmla="*/ 223033 h 1353297"/>
              <a:gd name="connsiteX15" fmla="*/ 9679638 w 10678681"/>
              <a:gd name="connsiteY15" fmla="*/ 277462 h 1353297"/>
              <a:gd name="connsiteX16" fmla="*/ 9498347 w 10678681"/>
              <a:gd name="connsiteY16" fmla="*/ 244723 h 1353297"/>
              <a:gd name="connsiteX17" fmla="*/ 9399702 w 10678681"/>
              <a:gd name="connsiteY17" fmla="*/ 276316 h 1353297"/>
              <a:gd name="connsiteX18" fmla="*/ 9378439 w 10678681"/>
              <a:gd name="connsiteY18" fmla="*/ 326244 h 1353297"/>
              <a:gd name="connsiteX19" fmla="*/ 9121744 w 10678681"/>
              <a:gd name="connsiteY19" fmla="*/ 365177 h 1353297"/>
              <a:gd name="connsiteX20" fmla="*/ 9061654 w 10678681"/>
              <a:gd name="connsiteY20" fmla="*/ 393730 h 1353297"/>
              <a:gd name="connsiteX21" fmla="*/ 8997577 w 10678681"/>
              <a:gd name="connsiteY21" fmla="*/ 380865 h 1353297"/>
              <a:gd name="connsiteX22" fmla="*/ 8907968 w 10678681"/>
              <a:gd name="connsiteY22" fmla="*/ 447345 h 1353297"/>
              <a:gd name="connsiteX23" fmla="*/ 8764163 w 10678681"/>
              <a:gd name="connsiteY23" fmla="*/ 471000 h 1353297"/>
              <a:gd name="connsiteX24" fmla="*/ 8680155 w 10678681"/>
              <a:gd name="connsiteY24" fmla="*/ 492404 h 1353297"/>
              <a:gd name="connsiteX25" fmla="*/ 8651436 w 10678681"/>
              <a:gd name="connsiteY25" fmla="*/ 511923 h 1353297"/>
              <a:gd name="connsiteX26" fmla="*/ 8609185 w 10678681"/>
              <a:gd name="connsiteY26" fmla="*/ 531525 h 1353297"/>
              <a:gd name="connsiteX27" fmla="*/ 8537091 w 10678681"/>
              <a:gd name="connsiteY27" fmla="*/ 574933 h 1353297"/>
              <a:gd name="connsiteX28" fmla="*/ 8435931 w 10678681"/>
              <a:gd name="connsiteY28" fmla="*/ 617926 h 1353297"/>
              <a:gd name="connsiteX29" fmla="*/ 8348623 w 10678681"/>
              <a:gd name="connsiteY29" fmla="*/ 600607 h 1353297"/>
              <a:gd name="connsiteX30" fmla="*/ 8344233 w 10678681"/>
              <a:gd name="connsiteY30" fmla="*/ 610922 h 1353297"/>
              <a:gd name="connsiteX31" fmla="*/ 8290622 w 10678681"/>
              <a:gd name="connsiteY31" fmla="*/ 622687 h 1353297"/>
              <a:gd name="connsiteX32" fmla="*/ 8086698 w 10678681"/>
              <a:gd name="connsiteY32" fmla="*/ 605185 h 1353297"/>
              <a:gd name="connsiteX33" fmla="*/ 7982378 w 10678681"/>
              <a:gd name="connsiteY33" fmla="*/ 629799 h 1353297"/>
              <a:gd name="connsiteX34" fmla="*/ 7947952 w 10678681"/>
              <a:gd name="connsiteY34" fmla="*/ 648003 h 1353297"/>
              <a:gd name="connsiteX35" fmla="*/ 7890112 w 10678681"/>
              <a:gd name="connsiteY35" fmla="*/ 677915 h 1353297"/>
              <a:gd name="connsiteX36" fmla="*/ 7853284 w 10678681"/>
              <a:gd name="connsiteY36" fmla="*/ 723588 h 1353297"/>
              <a:gd name="connsiteX37" fmla="*/ 7802383 w 10678681"/>
              <a:gd name="connsiteY37" fmla="*/ 739359 h 1353297"/>
              <a:gd name="connsiteX38" fmla="*/ 7730518 w 10678681"/>
              <a:gd name="connsiteY38" fmla="*/ 739526 h 1353297"/>
              <a:gd name="connsiteX39" fmla="*/ 7652907 w 10678681"/>
              <a:gd name="connsiteY39" fmla="*/ 783273 h 1353297"/>
              <a:gd name="connsiteX40" fmla="*/ 7606008 w 10678681"/>
              <a:gd name="connsiteY40" fmla="*/ 800717 h 1353297"/>
              <a:gd name="connsiteX41" fmla="*/ 7480223 w 10678681"/>
              <a:gd name="connsiteY41" fmla="*/ 856821 h 1353297"/>
              <a:gd name="connsiteX42" fmla="*/ 7356005 w 10678681"/>
              <a:gd name="connsiteY42" fmla="*/ 919462 h 1353297"/>
              <a:gd name="connsiteX43" fmla="*/ 7305396 w 10678681"/>
              <a:gd name="connsiteY43" fmla="*/ 986228 h 1353297"/>
              <a:gd name="connsiteX44" fmla="*/ 7266251 w 10678681"/>
              <a:gd name="connsiteY44" fmla="*/ 967864 h 1353297"/>
              <a:gd name="connsiteX45" fmla="*/ 7269396 w 10678681"/>
              <a:gd name="connsiteY45" fmla="*/ 989282 h 1353297"/>
              <a:gd name="connsiteX46" fmla="*/ 7258094 w 10678681"/>
              <a:gd name="connsiteY46" fmla="*/ 990679 h 1353297"/>
              <a:gd name="connsiteX47" fmla="*/ 7257893 w 10678681"/>
              <a:gd name="connsiteY47" fmla="*/ 991204 h 1353297"/>
              <a:gd name="connsiteX48" fmla="*/ 7247153 w 10678681"/>
              <a:gd name="connsiteY48" fmla="*/ 991550 h 1353297"/>
              <a:gd name="connsiteX49" fmla="*/ 7193612 w 10678681"/>
              <a:gd name="connsiteY49" fmla="*/ 987042 h 1353297"/>
              <a:gd name="connsiteX50" fmla="*/ 7132632 w 10678681"/>
              <a:gd name="connsiteY50" fmla="*/ 1042036 h 1353297"/>
              <a:gd name="connsiteX51" fmla="*/ 7105610 w 10678681"/>
              <a:gd name="connsiteY51" fmla="*/ 1053537 h 1353297"/>
              <a:gd name="connsiteX52" fmla="*/ 7069148 w 10678681"/>
              <a:gd name="connsiteY52" fmla="*/ 1047163 h 1353297"/>
              <a:gd name="connsiteX53" fmla="*/ 7039634 w 10678681"/>
              <a:gd name="connsiteY53" fmla="*/ 1059971 h 1353297"/>
              <a:gd name="connsiteX54" fmla="*/ 7033445 w 10678681"/>
              <a:gd name="connsiteY54" fmla="*/ 1063314 h 1353297"/>
              <a:gd name="connsiteX55" fmla="*/ 6999157 w 10678681"/>
              <a:gd name="connsiteY55" fmla="*/ 1055282 h 1353297"/>
              <a:gd name="connsiteX56" fmla="*/ 6981874 w 10678681"/>
              <a:gd name="connsiteY56" fmla="*/ 1053827 h 1353297"/>
              <a:gd name="connsiteX57" fmla="*/ 6976102 w 10678681"/>
              <a:gd name="connsiteY57" fmla="*/ 1047854 h 1353297"/>
              <a:gd name="connsiteX58" fmla="*/ 6951040 w 10678681"/>
              <a:gd name="connsiteY58" fmla="*/ 1048531 h 1353297"/>
              <a:gd name="connsiteX59" fmla="*/ 6948497 w 10678681"/>
              <a:gd name="connsiteY59" fmla="*/ 1050706 h 1353297"/>
              <a:gd name="connsiteX60" fmla="*/ 6926582 w 10678681"/>
              <a:gd name="connsiteY60" fmla="*/ 1043462 h 1353297"/>
              <a:gd name="connsiteX61" fmla="*/ 6833743 w 10678681"/>
              <a:gd name="connsiteY61" fmla="*/ 1027960 h 1353297"/>
              <a:gd name="connsiteX62" fmla="*/ 6687090 w 10678681"/>
              <a:gd name="connsiteY62" fmla="*/ 1063250 h 1353297"/>
              <a:gd name="connsiteX63" fmla="*/ 6437450 w 10678681"/>
              <a:gd name="connsiteY63" fmla="*/ 1101075 h 1353297"/>
              <a:gd name="connsiteX64" fmla="*/ 6327795 w 10678681"/>
              <a:gd name="connsiteY64" fmla="*/ 1088142 h 1353297"/>
              <a:gd name="connsiteX65" fmla="*/ 6136549 w 10678681"/>
              <a:gd name="connsiteY65" fmla="*/ 1100268 h 1353297"/>
              <a:gd name="connsiteX66" fmla="*/ 6004655 w 10678681"/>
              <a:gd name="connsiteY66" fmla="*/ 1114946 h 1353297"/>
              <a:gd name="connsiteX67" fmla="*/ 5936643 w 10678681"/>
              <a:gd name="connsiteY67" fmla="*/ 1095428 h 1353297"/>
              <a:gd name="connsiteX68" fmla="*/ 5912484 w 10678681"/>
              <a:gd name="connsiteY68" fmla="*/ 1112624 h 1353297"/>
              <a:gd name="connsiteX69" fmla="*/ 5908387 w 10678681"/>
              <a:gd name="connsiteY69" fmla="*/ 1116018 h 1353297"/>
              <a:gd name="connsiteX70" fmla="*/ 5890495 w 10678681"/>
              <a:gd name="connsiteY70" fmla="*/ 1120268 h 1353297"/>
              <a:gd name="connsiteX71" fmla="*/ 5887318 w 10678681"/>
              <a:gd name="connsiteY71" fmla="*/ 1133134 h 1353297"/>
              <a:gd name="connsiteX72" fmla="*/ 5861726 w 10678681"/>
              <a:gd name="connsiteY72" fmla="*/ 1147891 h 1353297"/>
              <a:gd name="connsiteX73" fmla="*/ 5805823 w 10678681"/>
              <a:gd name="connsiteY73" fmla="*/ 1152457 h 1353297"/>
              <a:gd name="connsiteX74" fmla="*/ 5689841 w 10678681"/>
              <a:gd name="connsiteY74" fmla="*/ 1176232 h 1353297"/>
              <a:gd name="connsiteX75" fmla="*/ 5605119 w 10678681"/>
              <a:gd name="connsiteY75" fmla="*/ 1190202 h 1353297"/>
              <a:gd name="connsiteX76" fmla="*/ 5488513 w 10678681"/>
              <a:gd name="connsiteY76" fmla="*/ 1205367 h 1353297"/>
              <a:gd name="connsiteX77" fmla="*/ 5402905 w 10678681"/>
              <a:gd name="connsiteY77" fmla="*/ 1241191 h 1353297"/>
              <a:gd name="connsiteX78" fmla="*/ 5285593 w 10678681"/>
              <a:gd name="connsiteY78" fmla="*/ 1273569 h 1353297"/>
              <a:gd name="connsiteX79" fmla="*/ 5192893 w 10678681"/>
              <a:gd name="connsiteY79" fmla="*/ 1247188 h 1353297"/>
              <a:gd name="connsiteX80" fmla="*/ 5186475 w 10678681"/>
              <a:gd name="connsiteY80" fmla="*/ 1257028 h 1353297"/>
              <a:gd name="connsiteX81" fmla="*/ 5126038 w 10678681"/>
              <a:gd name="connsiteY81" fmla="*/ 1263189 h 1353297"/>
              <a:gd name="connsiteX82" fmla="*/ 4894688 w 10678681"/>
              <a:gd name="connsiteY82" fmla="*/ 1247184 h 1353297"/>
              <a:gd name="connsiteX83" fmla="*/ 4788036 w 10678681"/>
              <a:gd name="connsiteY83" fmla="*/ 1238182 h 1353297"/>
              <a:gd name="connsiteX84" fmla="*/ 4747555 w 10678681"/>
              <a:gd name="connsiteY84" fmla="*/ 1252768 h 1353297"/>
              <a:gd name="connsiteX85" fmla="*/ 4679644 w 10678681"/>
              <a:gd name="connsiteY85" fmla="*/ 1276603 h 1353297"/>
              <a:gd name="connsiteX86" fmla="*/ 4632222 w 10678681"/>
              <a:gd name="connsiteY86" fmla="*/ 1318360 h 1353297"/>
              <a:gd name="connsiteX87" fmla="*/ 4617358 w 10678681"/>
              <a:gd name="connsiteY87" fmla="*/ 1327690 h 1353297"/>
              <a:gd name="connsiteX88" fmla="*/ 4589102 w 10678681"/>
              <a:gd name="connsiteY88" fmla="*/ 1321223 h 1353297"/>
              <a:gd name="connsiteX89" fmla="*/ 4578184 w 10678681"/>
              <a:gd name="connsiteY89" fmla="*/ 1326745 h 1353297"/>
              <a:gd name="connsiteX90" fmla="*/ 4574270 w 10678681"/>
              <a:gd name="connsiteY90" fmla="*/ 1325878 h 1353297"/>
              <a:gd name="connsiteX91" fmla="*/ 4564919 w 10678681"/>
              <a:gd name="connsiteY91" fmla="*/ 1325507 h 1353297"/>
              <a:gd name="connsiteX92" fmla="*/ 4566586 w 10678681"/>
              <a:gd name="connsiteY92" fmla="*/ 1316963 h 1353297"/>
              <a:gd name="connsiteX93" fmla="*/ 4556303 w 10678681"/>
              <a:gd name="connsiteY93" fmla="*/ 1300262 h 1353297"/>
              <a:gd name="connsiteX94" fmla="*/ 4502358 w 10678681"/>
              <a:gd name="connsiteY94" fmla="*/ 1302558 h 1353297"/>
              <a:gd name="connsiteX95" fmla="*/ 4498919 w 10678681"/>
              <a:gd name="connsiteY95" fmla="*/ 1312115 h 1353297"/>
              <a:gd name="connsiteX96" fmla="*/ 4492075 w 10678681"/>
              <a:gd name="connsiteY96" fmla="*/ 1313357 h 1353297"/>
              <a:gd name="connsiteX97" fmla="*/ 4487466 w 10678681"/>
              <a:gd name="connsiteY97" fmla="*/ 1304102 h 1353297"/>
              <a:gd name="connsiteX98" fmla="*/ 4398292 w 10678681"/>
              <a:gd name="connsiteY98" fmla="*/ 1278410 h 1353297"/>
              <a:gd name="connsiteX99" fmla="*/ 4306088 w 10678681"/>
              <a:gd name="connsiteY99" fmla="*/ 1282512 h 1353297"/>
              <a:gd name="connsiteX100" fmla="*/ 4188995 w 10678681"/>
              <a:gd name="connsiteY100" fmla="*/ 1296718 h 1353297"/>
              <a:gd name="connsiteX101" fmla="*/ 4136582 w 10678681"/>
              <a:gd name="connsiteY101" fmla="*/ 1287687 h 1353297"/>
              <a:gd name="connsiteX102" fmla="*/ 4064614 w 10678681"/>
              <a:gd name="connsiteY102" fmla="*/ 1296118 h 1353297"/>
              <a:gd name="connsiteX103" fmla="*/ 3906561 w 10678681"/>
              <a:gd name="connsiteY103" fmla="*/ 1352435 h 1353297"/>
              <a:gd name="connsiteX104" fmla="*/ 3787890 w 10678681"/>
              <a:gd name="connsiteY104" fmla="*/ 1352442 h 1353297"/>
              <a:gd name="connsiteX105" fmla="*/ 3745993 w 10678681"/>
              <a:gd name="connsiteY105" fmla="*/ 1342630 h 1353297"/>
              <a:gd name="connsiteX106" fmla="*/ 3675785 w 10678681"/>
              <a:gd name="connsiteY106" fmla="*/ 1326802 h 1353297"/>
              <a:gd name="connsiteX107" fmla="*/ 3623856 w 10678681"/>
              <a:gd name="connsiteY107" fmla="*/ 1290804 h 1353297"/>
              <a:gd name="connsiteX108" fmla="*/ 3564933 w 10678681"/>
              <a:gd name="connsiteY108" fmla="*/ 1287147 h 1353297"/>
              <a:gd name="connsiteX109" fmla="*/ 3550537 w 10678681"/>
              <a:gd name="connsiteY109" fmla="*/ 1317552 h 1353297"/>
              <a:gd name="connsiteX110" fmla="*/ 3487736 w 10678681"/>
              <a:gd name="connsiteY110" fmla="*/ 1303493 h 1353297"/>
              <a:gd name="connsiteX111" fmla="*/ 3392548 w 10678681"/>
              <a:gd name="connsiteY111" fmla="*/ 1278741 h 1353297"/>
              <a:gd name="connsiteX112" fmla="*/ 3337466 w 10678681"/>
              <a:gd name="connsiteY112" fmla="*/ 1272537 h 1353297"/>
              <a:gd name="connsiteX113" fmla="*/ 3187206 w 10678681"/>
              <a:gd name="connsiteY113" fmla="*/ 1246821 h 1353297"/>
              <a:gd name="connsiteX114" fmla="*/ 3036856 w 10678681"/>
              <a:gd name="connsiteY114" fmla="*/ 1214383 h 1353297"/>
              <a:gd name="connsiteX115" fmla="*/ 2824973 w 10678681"/>
              <a:gd name="connsiteY115" fmla="*/ 1134864 h 1353297"/>
              <a:gd name="connsiteX116" fmla="*/ 2804398 w 10678681"/>
              <a:gd name="connsiteY116" fmla="*/ 1125556 h 1353297"/>
              <a:gd name="connsiteX117" fmla="*/ 2775396 w 10678681"/>
              <a:gd name="connsiteY117" fmla="*/ 1130148 h 1353297"/>
              <a:gd name="connsiteX118" fmla="*/ 2659096 w 10678681"/>
              <a:gd name="connsiteY118" fmla="*/ 1150294 h 1353297"/>
              <a:gd name="connsiteX119" fmla="*/ 2567088 w 10678681"/>
              <a:gd name="connsiteY119" fmla="*/ 1181781 h 1353297"/>
              <a:gd name="connsiteX120" fmla="*/ 2454501 w 10678681"/>
              <a:gd name="connsiteY120" fmla="*/ 1155455 h 1353297"/>
              <a:gd name="connsiteX121" fmla="*/ 2385161 w 10678681"/>
              <a:gd name="connsiteY121" fmla="*/ 1161312 h 1353297"/>
              <a:gd name="connsiteX122" fmla="*/ 2273361 w 10678681"/>
              <a:gd name="connsiteY122" fmla="*/ 1134090 h 1353297"/>
              <a:gd name="connsiteX123" fmla="*/ 2132003 w 10678681"/>
              <a:gd name="connsiteY123" fmla="*/ 1139225 h 1353297"/>
              <a:gd name="connsiteX124" fmla="*/ 2052449 w 10678681"/>
              <a:gd name="connsiteY124" fmla="*/ 1109687 h 1353297"/>
              <a:gd name="connsiteX125" fmla="*/ 2010157 w 10678681"/>
              <a:gd name="connsiteY125" fmla="*/ 1152767 h 1353297"/>
              <a:gd name="connsiteX126" fmla="*/ 1901837 w 10678681"/>
              <a:gd name="connsiteY126" fmla="*/ 1221762 h 1353297"/>
              <a:gd name="connsiteX127" fmla="*/ 1836762 w 10678681"/>
              <a:gd name="connsiteY127" fmla="*/ 1237387 h 1353297"/>
              <a:gd name="connsiteX128" fmla="*/ 1735877 w 10678681"/>
              <a:gd name="connsiteY128" fmla="*/ 1246527 h 1353297"/>
              <a:gd name="connsiteX129" fmla="*/ 1705069 w 10678681"/>
              <a:gd name="connsiteY129" fmla="*/ 1251989 h 1353297"/>
              <a:gd name="connsiteX130" fmla="*/ 1307888 w 10678681"/>
              <a:gd name="connsiteY130" fmla="*/ 1283156 h 1353297"/>
              <a:gd name="connsiteX131" fmla="*/ 1220734 w 10678681"/>
              <a:gd name="connsiteY131" fmla="*/ 1257811 h 1353297"/>
              <a:gd name="connsiteX132" fmla="*/ 1021737 w 10678681"/>
              <a:gd name="connsiteY132" fmla="*/ 1238739 h 1353297"/>
              <a:gd name="connsiteX133" fmla="*/ 959820 w 10678681"/>
              <a:gd name="connsiteY133" fmla="*/ 1275863 h 1353297"/>
              <a:gd name="connsiteX134" fmla="*/ 929137 w 10678681"/>
              <a:gd name="connsiteY134" fmla="*/ 1273957 h 1353297"/>
              <a:gd name="connsiteX135" fmla="*/ 878849 w 10678681"/>
              <a:gd name="connsiteY135" fmla="*/ 1266740 h 1353297"/>
              <a:gd name="connsiteX136" fmla="*/ 800667 w 10678681"/>
              <a:gd name="connsiteY136" fmla="*/ 1282041 h 1353297"/>
              <a:gd name="connsiteX137" fmla="*/ 644906 w 10678681"/>
              <a:gd name="connsiteY137" fmla="*/ 1273685 h 1353297"/>
              <a:gd name="connsiteX138" fmla="*/ 379869 w 10678681"/>
              <a:gd name="connsiteY138" fmla="*/ 1339165 h 1353297"/>
              <a:gd name="connsiteX139" fmla="*/ 137696 w 10678681"/>
              <a:gd name="connsiteY139" fmla="*/ 1319217 h 1353297"/>
              <a:gd name="connsiteX140" fmla="*/ 54250 w 10678681"/>
              <a:gd name="connsiteY140" fmla="*/ 1315838 h 1353297"/>
              <a:gd name="connsiteX141" fmla="*/ 28042 w 10678681"/>
              <a:gd name="connsiteY141" fmla="*/ 1297822 h 1353297"/>
              <a:gd name="connsiteX142" fmla="*/ 0 w 10678681"/>
              <a:gd name="connsiteY142" fmla="*/ 1294612 h 1353297"/>
              <a:gd name="connsiteX143" fmla="*/ 0 w 10678681"/>
              <a:gd name="connsiteY143" fmla="*/ 0 h 1353297"/>
              <a:gd name="connsiteX0" fmla="*/ 0 w 10678681"/>
              <a:gd name="connsiteY0" fmla="*/ 0 h 1353297"/>
              <a:gd name="connsiteX1" fmla="*/ 10678681 w 10678681"/>
              <a:gd name="connsiteY1" fmla="*/ 0 h 1353297"/>
              <a:gd name="connsiteX2" fmla="*/ 10666019 w 10678681"/>
              <a:gd name="connsiteY2" fmla="*/ 7876 h 1353297"/>
              <a:gd name="connsiteX3" fmla="*/ 10632825 w 10678681"/>
              <a:gd name="connsiteY3" fmla="*/ 32153 h 1353297"/>
              <a:gd name="connsiteX4" fmla="*/ 10510605 w 10678681"/>
              <a:gd name="connsiteY4" fmla="*/ 30449 h 1353297"/>
              <a:gd name="connsiteX5" fmla="*/ 10456989 w 10678681"/>
              <a:gd name="connsiteY5" fmla="*/ 979 h 1353297"/>
              <a:gd name="connsiteX6" fmla="*/ 10438642 w 10678681"/>
              <a:gd name="connsiteY6" fmla="*/ 1524 h 1353297"/>
              <a:gd name="connsiteX7" fmla="*/ 10407146 w 10678681"/>
              <a:gd name="connsiteY7" fmla="*/ 43659 h 1353297"/>
              <a:gd name="connsiteX8" fmla="*/ 10357996 w 10678681"/>
              <a:gd name="connsiteY8" fmla="*/ 50836 h 1353297"/>
              <a:gd name="connsiteX9" fmla="*/ 10306667 w 10678681"/>
              <a:gd name="connsiteY9" fmla="*/ 109739 h 1353297"/>
              <a:gd name="connsiteX10" fmla="*/ 10115334 w 10678681"/>
              <a:gd name="connsiteY10" fmla="*/ 155658 h 1353297"/>
              <a:gd name="connsiteX11" fmla="*/ 10068157 w 10678681"/>
              <a:gd name="connsiteY11" fmla="*/ 215673 h 1353297"/>
              <a:gd name="connsiteX12" fmla="*/ 10045431 w 10678681"/>
              <a:gd name="connsiteY12" fmla="*/ 229568 h 1353297"/>
              <a:gd name="connsiteX13" fmla="*/ 10013265 w 10678681"/>
              <a:gd name="connsiteY13" fmla="*/ 284757 h 1353297"/>
              <a:gd name="connsiteX14" fmla="*/ 9862496 w 10678681"/>
              <a:gd name="connsiteY14" fmla="*/ 223033 h 1353297"/>
              <a:gd name="connsiteX15" fmla="*/ 9679638 w 10678681"/>
              <a:gd name="connsiteY15" fmla="*/ 277462 h 1353297"/>
              <a:gd name="connsiteX16" fmla="*/ 9498347 w 10678681"/>
              <a:gd name="connsiteY16" fmla="*/ 244723 h 1353297"/>
              <a:gd name="connsiteX17" fmla="*/ 9399702 w 10678681"/>
              <a:gd name="connsiteY17" fmla="*/ 276316 h 1353297"/>
              <a:gd name="connsiteX18" fmla="*/ 9378439 w 10678681"/>
              <a:gd name="connsiteY18" fmla="*/ 326244 h 1353297"/>
              <a:gd name="connsiteX19" fmla="*/ 9121744 w 10678681"/>
              <a:gd name="connsiteY19" fmla="*/ 365177 h 1353297"/>
              <a:gd name="connsiteX20" fmla="*/ 9061654 w 10678681"/>
              <a:gd name="connsiteY20" fmla="*/ 393730 h 1353297"/>
              <a:gd name="connsiteX21" fmla="*/ 8997577 w 10678681"/>
              <a:gd name="connsiteY21" fmla="*/ 380865 h 1353297"/>
              <a:gd name="connsiteX22" fmla="*/ 8907968 w 10678681"/>
              <a:gd name="connsiteY22" fmla="*/ 447345 h 1353297"/>
              <a:gd name="connsiteX23" fmla="*/ 8764163 w 10678681"/>
              <a:gd name="connsiteY23" fmla="*/ 471000 h 1353297"/>
              <a:gd name="connsiteX24" fmla="*/ 8680155 w 10678681"/>
              <a:gd name="connsiteY24" fmla="*/ 492404 h 1353297"/>
              <a:gd name="connsiteX25" fmla="*/ 8651436 w 10678681"/>
              <a:gd name="connsiteY25" fmla="*/ 511923 h 1353297"/>
              <a:gd name="connsiteX26" fmla="*/ 8609185 w 10678681"/>
              <a:gd name="connsiteY26" fmla="*/ 531525 h 1353297"/>
              <a:gd name="connsiteX27" fmla="*/ 8537091 w 10678681"/>
              <a:gd name="connsiteY27" fmla="*/ 574933 h 1353297"/>
              <a:gd name="connsiteX28" fmla="*/ 8435931 w 10678681"/>
              <a:gd name="connsiteY28" fmla="*/ 617926 h 1353297"/>
              <a:gd name="connsiteX29" fmla="*/ 8348623 w 10678681"/>
              <a:gd name="connsiteY29" fmla="*/ 600607 h 1353297"/>
              <a:gd name="connsiteX30" fmla="*/ 8344233 w 10678681"/>
              <a:gd name="connsiteY30" fmla="*/ 610922 h 1353297"/>
              <a:gd name="connsiteX31" fmla="*/ 8290622 w 10678681"/>
              <a:gd name="connsiteY31" fmla="*/ 622687 h 1353297"/>
              <a:gd name="connsiteX32" fmla="*/ 8086698 w 10678681"/>
              <a:gd name="connsiteY32" fmla="*/ 605185 h 1353297"/>
              <a:gd name="connsiteX33" fmla="*/ 7982378 w 10678681"/>
              <a:gd name="connsiteY33" fmla="*/ 629799 h 1353297"/>
              <a:gd name="connsiteX34" fmla="*/ 7947952 w 10678681"/>
              <a:gd name="connsiteY34" fmla="*/ 648003 h 1353297"/>
              <a:gd name="connsiteX35" fmla="*/ 7890112 w 10678681"/>
              <a:gd name="connsiteY35" fmla="*/ 677915 h 1353297"/>
              <a:gd name="connsiteX36" fmla="*/ 7853284 w 10678681"/>
              <a:gd name="connsiteY36" fmla="*/ 723588 h 1353297"/>
              <a:gd name="connsiteX37" fmla="*/ 7802383 w 10678681"/>
              <a:gd name="connsiteY37" fmla="*/ 739359 h 1353297"/>
              <a:gd name="connsiteX38" fmla="*/ 7730518 w 10678681"/>
              <a:gd name="connsiteY38" fmla="*/ 739526 h 1353297"/>
              <a:gd name="connsiteX39" fmla="*/ 7652907 w 10678681"/>
              <a:gd name="connsiteY39" fmla="*/ 783273 h 1353297"/>
              <a:gd name="connsiteX40" fmla="*/ 7606008 w 10678681"/>
              <a:gd name="connsiteY40" fmla="*/ 800717 h 1353297"/>
              <a:gd name="connsiteX41" fmla="*/ 7480223 w 10678681"/>
              <a:gd name="connsiteY41" fmla="*/ 856821 h 1353297"/>
              <a:gd name="connsiteX42" fmla="*/ 7356005 w 10678681"/>
              <a:gd name="connsiteY42" fmla="*/ 919462 h 1353297"/>
              <a:gd name="connsiteX43" fmla="*/ 7305396 w 10678681"/>
              <a:gd name="connsiteY43" fmla="*/ 986228 h 1353297"/>
              <a:gd name="connsiteX44" fmla="*/ 7266251 w 10678681"/>
              <a:gd name="connsiteY44" fmla="*/ 967864 h 1353297"/>
              <a:gd name="connsiteX45" fmla="*/ 7269396 w 10678681"/>
              <a:gd name="connsiteY45" fmla="*/ 989282 h 1353297"/>
              <a:gd name="connsiteX46" fmla="*/ 7258094 w 10678681"/>
              <a:gd name="connsiteY46" fmla="*/ 990679 h 1353297"/>
              <a:gd name="connsiteX47" fmla="*/ 7257893 w 10678681"/>
              <a:gd name="connsiteY47" fmla="*/ 991204 h 1353297"/>
              <a:gd name="connsiteX48" fmla="*/ 7247153 w 10678681"/>
              <a:gd name="connsiteY48" fmla="*/ 991550 h 1353297"/>
              <a:gd name="connsiteX49" fmla="*/ 7193612 w 10678681"/>
              <a:gd name="connsiteY49" fmla="*/ 987042 h 1353297"/>
              <a:gd name="connsiteX50" fmla="*/ 7132632 w 10678681"/>
              <a:gd name="connsiteY50" fmla="*/ 1042036 h 1353297"/>
              <a:gd name="connsiteX51" fmla="*/ 7105610 w 10678681"/>
              <a:gd name="connsiteY51" fmla="*/ 1053537 h 1353297"/>
              <a:gd name="connsiteX52" fmla="*/ 7069148 w 10678681"/>
              <a:gd name="connsiteY52" fmla="*/ 1047163 h 1353297"/>
              <a:gd name="connsiteX53" fmla="*/ 7039634 w 10678681"/>
              <a:gd name="connsiteY53" fmla="*/ 1059971 h 1353297"/>
              <a:gd name="connsiteX54" fmla="*/ 7033445 w 10678681"/>
              <a:gd name="connsiteY54" fmla="*/ 1063314 h 1353297"/>
              <a:gd name="connsiteX55" fmla="*/ 6999157 w 10678681"/>
              <a:gd name="connsiteY55" fmla="*/ 1055282 h 1353297"/>
              <a:gd name="connsiteX56" fmla="*/ 6981874 w 10678681"/>
              <a:gd name="connsiteY56" fmla="*/ 1053827 h 1353297"/>
              <a:gd name="connsiteX57" fmla="*/ 6976102 w 10678681"/>
              <a:gd name="connsiteY57" fmla="*/ 1047854 h 1353297"/>
              <a:gd name="connsiteX58" fmla="*/ 6951040 w 10678681"/>
              <a:gd name="connsiteY58" fmla="*/ 1048531 h 1353297"/>
              <a:gd name="connsiteX59" fmla="*/ 6948497 w 10678681"/>
              <a:gd name="connsiteY59" fmla="*/ 1050706 h 1353297"/>
              <a:gd name="connsiteX60" fmla="*/ 6926582 w 10678681"/>
              <a:gd name="connsiteY60" fmla="*/ 1043462 h 1353297"/>
              <a:gd name="connsiteX61" fmla="*/ 6833743 w 10678681"/>
              <a:gd name="connsiteY61" fmla="*/ 1027960 h 1353297"/>
              <a:gd name="connsiteX62" fmla="*/ 6687090 w 10678681"/>
              <a:gd name="connsiteY62" fmla="*/ 1063250 h 1353297"/>
              <a:gd name="connsiteX63" fmla="*/ 6437450 w 10678681"/>
              <a:gd name="connsiteY63" fmla="*/ 1101075 h 1353297"/>
              <a:gd name="connsiteX64" fmla="*/ 6327795 w 10678681"/>
              <a:gd name="connsiteY64" fmla="*/ 1088142 h 1353297"/>
              <a:gd name="connsiteX65" fmla="*/ 6136549 w 10678681"/>
              <a:gd name="connsiteY65" fmla="*/ 1100268 h 1353297"/>
              <a:gd name="connsiteX66" fmla="*/ 6004655 w 10678681"/>
              <a:gd name="connsiteY66" fmla="*/ 1114946 h 1353297"/>
              <a:gd name="connsiteX67" fmla="*/ 5936643 w 10678681"/>
              <a:gd name="connsiteY67" fmla="*/ 1095428 h 1353297"/>
              <a:gd name="connsiteX68" fmla="*/ 5912484 w 10678681"/>
              <a:gd name="connsiteY68" fmla="*/ 1112624 h 1353297"/>
              <a:gd name="connsiteX69" fmla="*/ 5908387 w 10678681"/>
              <a:gd name="connsiteY69" fmla="*/ 1116018 h 1353297"/>
              <a:gd name="connsiteX70" fmla="*/ 5890495 w 10678681"/>
              <a:gd name="connsiteY70" fmla="*/ 1120268 h 1353297"/>
              <a:gd name="connsiteX71" fmla="*/ 5887318 w 10678681"/>
              <a:gd name="connsiteY71" fmla="*/ 1133134 h 1353297"/>
              <a:gd name="connsiteX72" fmla="*/ 5861726 w 10678681"/>
              <a:gd name="connsiteY72" fmla="*/ 1147891 h 1353297"/>
              <a:gd name="connsiteX73" fmla="*/ 5805823 w 10678681"/>
              <a:gd name="connsiteY73" fmla="*/ 1152457 h 1353297"/>
              <a:gd name="connsiteX74" fmla="*/ 5689841 w 10678681"/>
              <a:gd name="connsiteY74" fmla="*/ 1176232 h 1353297"/>
              <a:gd name="connsiteX75" fmla="*/ 5605119 w 10678681"/>
              <a:gd name="connsiteY75" fmla="*/ 1190202 h 1353297"/>
              <a:gd name="connsiteX76" fmla="*/ 5488513 w 10678681"/>
              <a:gd name="connsiteY76" fmla="*/ 1205367 h 1353297"/>
              <a:gd name="connsiteX77" fmla="*/ 5402905 w 10678681"/>
              <a:gd name="connsiteY77" fmla="*/ 1241191 h 1353297"/>
              <a:gd name="connsiteX78" fmla="*/ 5285593 w 10678681"/>
              <a:gd name="connsiteY78" fmla="*/ 1273569 h 1353297"/>
              <a:gd name="connsiteX79" fmla="*/ 5192893 w 10678681"/>
              <a:gd name="connsiteY79" fmla="*/ 1247188 h 1353297"/>
              <a:gd name="connsiteX80" fmla="*/ 5186475 w 10678681"/>
              <a:gd name="connsiteY80" fmla="*/ 1257028 h 1353297"/>
              <a:gd name="connsiteX81" fmla="*/ 5126038 w 10678681"/>
              <a:gd name="connsiteY81" fmla="*/ 1263189 h 1353297"/>
              <a:gd name="connsiteX82" fmla="*/ 4894688 w 10678681"/>
              <a:gd name="connsiteY82" fmla="*/ 1247184 h 1353297"/>
              <a:gd name="connsiteX83" fmla="*/ 4788036 w 10678681"/>
              <a:gd name="connsiteY83" fmla="*/ 1238182 h 1353297"/>
              <a:gd name="connsiteX84" fmla="*/ 4747555 w 10678681"/>
              <a:gd name="connsiteY84" fmla="*/ 1252768 h 1353297"/>
              <a:gd name="connsiteX85" fmla="*/ 4679644 w 10678681"/>
              <a:gd name="connsiteY85" fmla="*/ 1276603 h 1353297"/>
              <a:gd name="connsiteX86" fmla="*/ 4632222 w 10678681"/>
              <a:gd name="connsiteY86" fmla="*/ 1318360 h 1353297"/>
              <a:gd name="connsiteX87" fmla="*/ 4617358 w 10678681"/>
              <a:gd name="connsiteY87" fmla="*/ 1327690 h 1353297"/>
              <a:gd name="connsiteX88" fmla="*/ 4589102 w 10678681"/>
              <a:gd name="connsiteY88" fmla="*/ 1321223 h 1353297"/>
              <a:gd name="connsiteX89" fmla="*/ 4578184 w 10678681"/>
              <a:gd name="connsiteY89" fmla="*/ 1326745 h 1353297"/>
              <a:gd name="connsiteX90" fmla="*/ 4574270 w 10678681"/>
              <a:gd name="connsiteY90" fmla="*/ 1325878 h 1353297"/>
              <a:gd name="connsiteX91" fmla="*/ 4564919 w 10678681"/>
              <a:gd name="connsiteY91" fmla="*/ 1325507 h 1353297"/>
              <a:gd name="connsiteX92" fmla="*/ 4566586 w 10678681"/>
              <a:gd name="connsiteY92" fmla="*/ 1316963 h 1353297"/>
              <a:gd name="connsiteX93" fmla="*/ 4556303 w 10678681"/>
              <a:gd name="connsiteY93" fmla="*/ 1300262 h 1353297"/>
              <a:gd name="connsiteX94" fmla="*/ 4502358 w 10678681"/>
              <a:gd name="connsiteY94" fmla="*/ 1302558 h 1353297"/>
              <a:gd name="connsiteX95" fmla="*/ 4498919 w 10678681"/>
              <a:gd name="connsiteY95" fmla="*/ 1312115 h 1353297"/>
              <a:gd name="connsiteX96" fmla="*/ 4492075 w 10678681"/>
              <a:gd name="connsiteY96" fmla="*/ 1313357 h 1353297"/>
              <a:gd name="connsiteX97" fmla="*/ 4487466 w 10678681"/>
              <a:gd name="connsiteY97" fmla="*/ 1304102 h 1353297"/>
              <a:gd name="connsiteX98" fmla="*/ 4398292 w 10678681"/>
              <a:gd name="connsiteY98" fmla="*/ 1278410 h 1353297"/>
              <a:gd name="connsiteX99" fmla="*/ 4306088 w 10678681"/>
              <a:gd name="connsiteY99" fmla="*/ 1282512 h 1353297"/>
              <a:gd name="connsiteX100" fmla="*/ 4188995 w 10678681"/>
              <a:gd name="connsiteY100" fmla="*/ 1296718 h 1353297"/>
              <a:gd name="connsiteX101" fmla="*/ 4136582 w 10678681"/>
              <a:gd name="connsiteY101" fmla="*/ 1287687 h 1353297"/>
              <a:gd name="connsiteX102" fmla="*/ 4064614 w 10678681"/>
              <a:gd name="connsiteY102" fmla="*/ 1296118 h 1353297"/>
              <a:gd name="connsiteX103" fmla="*/ 3906561 w 10678681"/>
              <a:gd name="connsiteY103" fmla="*/ 1352435 h 1353297"/>
              <a:gd name="connsiteX104" fmla="*/ 3787890 w 10678681"/>
              <a:gd name="connsiteY104" fmla="*/ 1352442 h 1353297"/>
              <a:gd name="connsiteX105" fmla="*/ 3745993 w 10678681"/>
              <a:gd name="connsiteY105" fmla="*/ 1342630 h 1353297"/>
              <a:gd name="connsiteX106" fmla="*/ 3675785 w 10678681"/>
              <a:gd name="connsiteY106" fmla="*/ 1326802 h 1353297"/>
              <a:gd name="connsiteX107" fmla="*/ 3623856 w 10678681"/>
              <a:gd name="connsiteY107" fmla="*/ 1290804 h 1353297"/>
              <a:gd name="connsiteX108" fmla="*/ 3564933 w 10678681"/>
              <a:gd name="connsiteY108" fmla="*/ 1287147 h 1353297"/>
              <a:gd name="connsiteX109" fmla="*/ 3550537 w 10678681"/>
              <a:gd name="connsiteY109" fmla="*/ 1317552 h 1353297"/>
              <a:gd name="connsiteX110" fmla="*/ 3487736 w 10678681"/>
              <a:gd name="connsiteY110" fmla="*/ 1303493 h 1353297"/>
              <a:gd name="connsiteX111" fmla="*/ 3392548 w 10678681"/>
              <a:gd name="connsiteY111" fmla="*/ 1278741 h 1353297"/>
              <a:gd name="connsiteX112" fmla="*/ 3337466 w 10678681"/>
              <a:gd name="connsiteY112" fmla="*/ 1272537 h 1353297"/>
              <a:gd name="connsiteX113" fmla="*/ 3187206 w 10678681"/>
              <a:gd name="connsiteY113" fmla="*/ 1246821 h 1353297"/>
              <a:gd name="connsiteX114" fmla="*/ 3036856 w 10678681"/>
              <a:gd name="connsiteY114" fmla="*/ 1214383 h 1353297"/>
              <a:gd name="connsiteX115" fmla="*/ 2824973 w 10678681"/>
              <a:gd name="connsiteY115" fmla="*/ 1134864 h 1353297"/>
              <a:gd name="connsiteX116" fmla="*/ 2804398 w 10678681"/>
              <a:gd name="connsiteY116" fmla="*/ 1125556 h 1353297"/>
              <a:gd name="connsiteX117" fmla="*/ 2775396 w 10678681"/>
              <a:gd name="connsiteY117" fmla="*/ 1130148 h 1353297"/>
              <a:gd name="connsiteX118" fmla="*/ 2659096 w 10678681"/>
              <a:gd name="connsiteY118" fmla="*/ 1150294 h 1353297"/>
              <a:gd name="connsiteX119" fmla="*/ 2567088 w 10678681"/>
              <a:gd name="connsiteY119" fmla="*/ 1181781 h 1353297"/>
              <a:gd name="connsiteX120" fmla="*/ 2454501 w 10678681"/>
              <a:gd name="connsiteY120" fmla="*/ 1155455 h 1353297"/>
              <a:gd name="connsiteX121" fmla="*/ 2385161 w 10678681"/>
              <a:gd name="connsiteY121" fmla="*/ 1161312 h 1353297"/>
              <a:gd name="connsiteX122" fmla="*/ 2273361 w 10678681"/>
              <a:gd name="connsiteY122" fmla="*/ 1134090 h 1353297"/>
              <a:gd name="connsiteX123" fmla="*/ 2132003 w 10678681"/>
              <a:gd name="connsiteY123" fmla="*/ 1139225 h 1353297"/>
              <a:gd name="connsiteX124" fmla="*/ 2041224 w 10678681"/>
              <a:gd name="connsiteY124" fmla="*/ 1147536 h 1353297"/>
              <a:gd name="connsiteX125" fmla="*/ 2010157 w 10678681"/>
              <a:gd name="connsiteY125" fmla="*/ 1152767 h 1353297"/>
              <a:gd name="connsiteX126" fmla="*/ 1901837 w 10678681"/>
              <a:gd name="connsiteY126" fmla="*/ 1221762 h 1353297"/>
              <a:gd name="connsiteX127" fmla="*/ 1836762 w 10678681"/>
              <a:gd name="connsiteY127" fmla="*/ 1237387 h 1353297"/>
              <a:gd name="connsiteX128" fmla="*/ 1735877 w 10678681"/>
              <a:gd name="connsiteY128" fmla="*/ 1246527 h 1353297"/>
              <a:gd name="connsiteX129" fmla="*/ 1705069 w 10678681"/>
              <a:gd name="connsiteY129" fmla="*/ 1251989 h 1353297"/>
              <a:gd name="connsiteX130" fmla="*/ 1307888 w 10678681"/>
              <a:gd name="connsiteY130" fmla="*/ 1283156 h 1353297"/>
              <a:gd name="connsiteX131" fmla="*/ 1220734 w 10678681"/>
              <a:gd name="connsiteY131" fmla="*/ 1257811 h 1353297"/>
              <a:gd name="connsiteX132" fmla="*/ 1021737 w 10678681"/>
              <a:gd name="connsiteY132" fmla="*/ 1238739 h 1353297"/>
              <a:gd name="connsiteX133" fmla="*/ 959820 w 10678681"/>
              <a:gd name="connsiteY133" fmla="*/ 1275863 h 1353297"/>
              <a:gd name="connsiteX134" fmla="*/ 929137 w 10678681"/>
              <a:gd name="connsiteY134" fmla="*/ 1273957 h 1353297"/>
              <a:gd name="connsiteX135" fmla="*/ 878849 w 10678681"/>
              <a:gd name="connsiteY135" fmla="*/ 1266740 h 1353297"/>
              <a:gd name="connsiteX136" fmla="*/ 800667 w 10678681"/>
              <a:gd name="connsiteY136" fmla="*/ 1282041 h 1353297"/>
              <a:gd name="connsiteX137" fmla="*/ 644906 w 10678681"/>
              <a:gd name="connsiteY137" fmla="*/ 1273685 h 1353297"/>
              <a:gd name="connsiteX138" fmla="*/ 379869 w 10678681"/>
              <a:gd name="connsiteY138" fmla="*/ 1339165 h 1353297"/>
              <a:gd name="connsiteX139" fmla="*/ 137696 w 10678681"/>
              <a:gd name="connsiteY139" fmla="*/ 1319217 h 1353297"/>
              <a:gd name="connsiteX140" fmla="*/ 54250 w 10678681"/>
              <a:gd name="connsiteY140" fmla="*/ 1315838 h 1353297"/>
              <a:gd name="connsiteX141" fmla="*/ 28042 w 10678681"/>
              <a:gd name="connsiteY141" fmla="*/ 1297822 h 1353297"/>
              <a:gd name="connsiteX142" fmla="*/ 0 w 10678681"/>
              <a:gd name="connsiteY142" fmla="*/ 1294612 h 1353297"/>
              <a:gd name="connsiteX143" fmla="*/ 0 w 10678681"/>
              <a:gd name="connsiteY143" fmla="*/ 0 h 1353297"/>
              <a:gd name="connsiteX0" fmla="*/ 0 w 10678681"/>
              <a:gd name="connsiteY0" fmla="*/ 0 h 1353297"/>
              <a:gd name="connsiteX1" fmla="*/ 10678681 w 10678681"/>
              <a:gd name="connsiteY1" fmla="*/ 0 h 1353297"/>
              <a:gd name="connsiteX2" fmla="*/ 10666019 w 10678681"/>
              <a:gd name="connsiteY2" fmla="*/ 7876 h 1353297"/>
              <a:gd name="connsiteX3" fmla="*/ 10632825 w 10678681"/>
              <a:gd name="connsiteY3" fmla="*/ 32153 h 1353297"/>
              <a:gd name="connsiteX4" fmla="*/ 10510605 w 10678681"/>
              <a:gd name="connsiteY4" fmla="*/ 30449 h 1353297"/>
              <a:gd name="connsiteX5" fmla="*/ 10456989 w 10678681"/>
              <a:gd name="connsiteY5" fmla="*/ 979 h 1353297"/>
              <a:gd name="connsiteX6" fmla="*/ 10438642 w 10678681"/>
              <a:gd name="connsiteY6" fmla="*/ 1524 h 1353297"/>
              <a:gd name="connsiteX7" fmla="*/ 10407146 w 10678681"/>
              <a:gd name="connsiteY7" fmla="*/ 43659 h 1353297"/>
              <a:gd name="connsiteX8" fmla="*/ 10357996 w 10678681"/>
              <a:gd name="connsiteY8" fmla="*/ 50836 h 1353297"/>
              <a:gd name="connsiteX9" fmla="*/ 10306667 w 10678681"/>
              <a:gd name="connsiteY9" fmla="*/ 109739 h 1353297"/>
              <a:gd name="connsiteX10" fmla="*/ 10115334 w 10678681"/>
              <a:gd name="connsiteY10" fmla="*/ 155658 h 1353297"/>
              <a:gd name="connsiteX11" fmla="*/ 10068157 w 10678681"/>
              <a:gd name="connsiteY11" fmla="*/ 215673 h 1353297"/>
              <a:gd name="connsiteX12" fmla="*/ 10045431 w 10678681"/>
              <a:gd name="connsiteY12" fmla="*/ 229568 h 1353297"/>
              <a:gd name="connsiteX13" fmla="*/ 10013265 w 10678681"/>
              <a:gd name="connsiteY13" fmla="*/ 284757 h 1353297"/>
              <a:gd name="connsiteX14" fmla="*/ 9862496 w 10678681"/>
              <a:gd name="connsiteY14" fmla="*/ 223033 h 1353297"/>
              <a:gd name="connsiteX15" fmla="*/ 9679638 w 10678681"/>
              <a:gd name="connsiteY15" fmla="*/ 277462 h 1353297"/>
              <a:gd name="connsiteX16" fmla="*/ 9498347 w 10678681"/>
              <a:gd name="connsiteY16" fmla="*/ 244723 h 1353297"/>
              <a:gd name="connsiteX17" fmla="*/ 9399702 w 10678681"/>
              <a:gd name="connsiteY17" fmla="*/ 276316 h 1353297"/>
              <a:gd name="connsiteX18" fmla="*/ 9378439 w 10678681"/>
              <a:gd name="connsiteY18" fmla="*/ 326244 h 1353297"/>
              <a:gd name="connsiteX19" fmla="*/ 9121744 w 10678681"/>
              <a:gd name="connsiteY19" fmla="*/ 365177 h 1353297"/>
              <a:gd name="connsiteX20" fmla="*/ 9061654 w 10678681"/>
              <a:gd name="connsiteY20" fmla="*/ 393730 h 1353297"/>
              <a:gd name="connsiteX21" fmla="*/ 8997577 w 10678681"/>
              <a:gd name="connsiteY21" fmla="*/ 380865 h 1353297"/>
              <a:gd name="connsiteX22" fmla="*/ 8907968 w 10678681"/>
              <a:gd name="connsiteY22" fmla="*/ 447345 h 1353297"/>
              <a:gd name="connsiteX23" fmla="*/ 8764163 w 10678681"/>
              <a:gd name="connsiteY23" fmla="*/ 471000 h 1353297"/>
              <a:gd name="connsiteX24" fmla="*/ 8680155 w 10678681"/>
              <a:gd name="connsiteY24" fmla="*/ 492404 h 1353297"/>
              <a:gd name="connsiteX25" fmla="*/ 8651436 w 10678681"/>
              <a:gd name="connsiteY25" fmla="*/ 511923 h 1353297"/>
              <a:gd name="connsiteX26" fmla="*/ 8609185 w 10678681"/>
              <a:gd name="connsiteY26" fmla="*/ 531525 h 1353297"/>
              <a:gd name="connsiteX27" fmla="*/ 8537091 w 10678681"/>
              <a:gd name="connsiteY27" fmla="*/ 574933 h 1353297"/>
              <a:gd name="connsiteX28" fmla="*/ 8435931 w 10678681"/>
              <a:gd name="connsiteY28" fmla="*/ 617926 h 1353297"/>
              <a:gd name="connsiteX29" fmla="*/ 8348623 w 10678681"/>
              <a:gd name="connsiteY29" fmla="*/ 600607 h 1353297"/>
              <a:gd name="connsiteX30" fmla="*/ 8344233 w 10678681"/>
              <a:gd name="connsiteY30" fmla="*/ 610922 h 1353297"/>
              <a:gd name="connsiteX31" fmla="*/ 8290622 w 10678681"/>
              <a:gd name="connsiteY31" fmla="*/ 622687 h 1353297"/>
              <a:gd name="connsiteX32" fmla="*/ 8086698 w 10678681"/>
              <a:gd name="connsiteY32" fmla="*/ 605185 h 1353297"/>
              <a:gd name="connsiteX33" fmla="*/ 7982378 w 10678681"/>
              <a:gd name="connsiteY33" fmla="*/ 629799 h 1353297"/>
              <a:gd name="connsiteX34" fmla="*/ 7947952 w 10678681"/>
              <a:gd name="connsiteY34" fmla="*/ 648003 h 1353297"/>
              <a:gd name="connsiteX35" fmla="*/ 7890112 w 10678681"/>
              <a:gd name="connsiteY35" fmla="*/ 677915 h 1353297"/>
              <a:gd name="connsiteX36" fmla="*/ 7853284 w 10678681"/>
              <a:gd name="connsiteY36" fmla="*/ 723588 h 1353297"/>
              <a:gd name="connsiteX37" fmla="*/ 7802383 w 10678681"/>
              <a:gd name="connsiteY37" fmla="*/ 739359 h 1353297"/>
              <a:gd name="connsiteX38" fmla="*/ 7730518 w 10678681"/>
              <a:gd name="connsiteY38" fmla="*/ 739526 h 1353297"/>
              <a:gd name="connsiteX39" fmla="*/ 7652907 w 10678681"/>
              <a:gd name="connsiteY39" fmla="*/ 783273 h 1353297"/>
              <a:gd name="connsiteX40" fmla="*/ 7606008 w 10678681"/>
              <a:gd name="connsiteY40" fmla="*/ 800717 h 1353297"/>
              <a:gd name="connsiteX41" fmla="*/ 7480223 w 10678681"/>
              <a:gd name="connsiteY41" fmla="*/ 856821 h 1353297"/>
              <a:gd name="connsiteX42" fmla="*/ 7356005 w 10678681"/>
              <a:gd name="connsiteY42" fmla="*/ 919462 h 1353297"/>
              <a:gd name="connsiteX43" fmla="*/ 7305396 w 10678681"/>
              <a:gd name="connsiteY43" fmla="*/ 986228 h 1353297"/>
              <a:gd name="connsiteX44" fmla="*/ 7266251 w 10678681"/>
              <a:gd name="connsiteY44" fmla="*/ 967864 h 1353297"/>
              <a:gd name="connsiteX45" fmla="*/ 7269396 w 10678681"/>
              <a:gd name="connsiteY45" fmla="*/ 989282 h 1353297"/>
              <a:gd name="connsiteX46" fmla="*/ 7258094 w 10678681"/>
              <a:gd name="connsiteY46" fmla="*/ 990679 h 1353297"/>
              <a:gd name="connsiteX47" fmla="*/ 7257893 w 10678681"/>
              <a:gd name="connsiteY47" fmla="*/ 991204 h 1353297"/>
              <a:gd name="connsiteX48" fmla="*/ 7247153 w 10678681"/>
              <a:gd name="connsiteY48" fmla="*/ 991550 h 1353297"/>
              <a:gd name="connsiteX49" fmla="*/ 7193612 w 10678681"/>
              <a:gd name="connsiteY49" fmla="*/ 987042 h 1353297"/>
              <a:gd name="connsiteX50" fmla="*/ 7132632 w 10678681"/>
              <a:gd name="connsiteY50" fmla="*/ 1042036 h 1353297"/>
              <a:gd name="connsiteX51" fmla="*/ 7105610 w 10678681"/>
              <a:gd name="connsiteY51" fmla="*/ 1053537 h 1353297"/>
              <a:gd name="connsiteX52" fmla="*/ 7069148 w 10678681"/>
              <a:gd name="connsiteY52" fmla="*/ 1047163 h 1353297"/>
              <a:gd name="connsiteX53" fmla="*/ 7039634 w 10678681"/>
              <a:gd name="connsiteY53" fmla="*/ 1059971 h 1353297"/>
              <a:gd name="connsiteX54" fmla="*/ 7033445 w 10678681"/>
              <a:gd name="connsiteY54" fmla="*/ 1063314 h 1353297"/>
              <a:gd name="connsiteX55" fmla="*/ 6999157 w 10678681"/>
              <a:gd name="connsiteY55" fmla="*/ 1055282 h 1353297"/>
              <a:gd name="connsiteX56" fmla="*/ 6981874 w 10678681"/>
              <a:gd name="connsiteY56" fmla="*/ 1053827 h 1353297"/>
              <a:gd name="connsiteX57" fmla="*/ 6976102 w 10678681"/>
              <a:gd name="connsiteY57" fmla="*/ 1047854 h 1353297"/>
              <a:gd name="connsiteX58" fmla="*/ 6951040 w 10678681"/>
              <a:gd name="connsiteY58" fmla="*/ 1048531 h 1353297"/>
              <a:gd name="connsiteX59" fmla="*/ 6948497 w 10678681"/>
              <a:gd name="connsiteY59" fmla="*/ 1050706 h 1353297"/>
              <a:gd name="connsiteX60" fmla="*/ 6926582 w 10678681"/>
              <a:gd name="connsiteY60" fmla="*/ 1043462 h 1353297"/>
              <a:gd name="connsiteX61" fmla="*/ 6833743 w 10678681"/>
              <a:gd name="connsiteY61" fmla="*/ 1027960 h 1353297"/>
              <a:gd name="connsiteX62" fmla="*/ 6687090 w 10678681"/>
              <a:gd name="connsiteY62" fmla="*/ 1063250 h 1353297"/>
              <a:gd name="connsiteX63" fmla="*/ 6437450 w 10678681"/>
              <a:gd name="connsiteY63" fmla="*/ 1101075 h 1353297"/>
              <a:gd name="connsiteX64" fmla="*/ 6327795 w 10678681"/>
              <a:gd name="connsiteY64" fmla="*/ 1088142 h 1353297"/>
              <a:gd name="connsiteX65" fmla="*/ 6136549 w 10678681"/>
              <a:gd name="connsiteY65" fmla="*/ 1100268 h 1353297"/>
              <a:gd name="connsiteX66" fmla="*/ 6004655 w 10678681"/>
              <a:gd name="connsiteY66" fmla="*/ 1114946 h 1353297"/>
              <a:gd name="connsiteX67" fmla="*/ 5936643 w 10678681"/>
              <a:gd name="connsiteY67" fmla="*/ 1095428 h 1353297"/>
              <a:gd name="connsiteX68" fmla="*/ 5912484 w 10678681"/>
              <a:gd name="connsiteY68" fmla="*/ 1112624 h 1353297"/>
              <a:gd name="connsiteX69" fmla="*/ 5908387 w 10678681"/>
              <a:gd name="connsiteY69" fmla="*/ 1116018 h 1353297"/>
              <a:gd name="connsiteX70" fmla="*/ 5890495 w 10678681"/>
              <a:gd name="connsiteY70" fmla="*/ 1120268 h 1353297"/>
              <a:gd name="connsiteX71" fmla="*/ 5887318 w 10678681"/>
              <a:gd name="connsiteY71" fmla="*/ 1133134 h 1353297"/>
              <a:gd name="connsiteX72" fmla="*/ 5861726 w 10678681"/>
              <a:gd name="connsiteY72" fmla="*/ 1147891 h 1353297"/>
              <a:gd name="connsiteX73" fmla="*/ 5805823 w 10678681"/>
              <a:gd name="connsiteY73" fmla="*/ 1152457 h 1353297"/>
              <a:gd name="connsiteX74" fmla="*/ 5689841 w 10678681"/>
              <a:gd name="connsiteY74" fmla="*/ 1176232 h 1353297"/>
              <a:gd name="connsiteX75" fmla="*/ 5605119 w 10678681"/>
              <a:gd name="connsiteY75" fmla="*/ 1190202 h 1353297"/>
              <a:gd name="connsiteX76" fmla="*/ 5488513 w 10678681"/>
              <a:gd name="connsiteY76" fmla="*/ 1205367 h 1353297"/>
              <a:gd name="connsiteX77" fmla="*/ 5402905 w 10678681"/>
              <a:gd name="connsiteY77" fmla="*/ 1241191 h 1353297"/>
              <a:gd name="connsiteX78" fmla="*/ 5285593 w 10678681"/>
              <a:gd name="connsiteY78" fmla="*/ 1273569 h 1353297"/>
              <a:gd name="connsiteX79" fmla="*/ 5192893 w 10678681"/>
              <a:gd name="connsiteY79" fmla="*/ 1247188 h 1353297"/>
              <a:gd name="connsiteX80" fmla="*/ 5186475 w 10678681"/>
              <a:gd name="connsiteY80" fmla="*/ 1257028 h 1353297"/>
              <a:gd name="connsiteX81" fmla="*/ 5126038 w 10678681"/>
              <a:gd name="connsiteY81" fmla="*/ 1263189 h 1353297"/>
              <a:gd name="connsiteX82" fmla="*/ 4894688 w 10678681"/>
              <a:gd name="connsiteY82" fmla="*/ 1247184 h 1353297"/>
              <a:gd name="connsiteX83" fmla="*/ 4788036 w 10678681"/>
              <a:gd name="connsiteY83" fmla="*/ 1238182 h 1353297"/>
              <a:gd name="connsiteX84" fmla="*/ 4747555 w 10678681"/>
              <a:gd name="connsiteY84" fmla="*/ 1252768 h 1353297"/>
              <a:gd name="connsiteX85" fmla="*/ 4679644 w 10678681"/>
              <a:gd name="connsiteY85" fmla="*/ 1276603 h 1353297"/>
              <a:gd name="connsiteX86" fmla="*/ 4632222 w 10678681"/>
              <a:gd name="connsiteY86" fmla="*/ 1318360 h 1353297"/>
              <a:gd name="connsiteX87" fmla="*/ 4617358 w 10678681"/>
              <a:gd name="connsiteY87" fmla="*/ 1327690 h 1353297"/>
              <a:gd name="connsiteX88" fmla="*/ 4589102 w 10678681"/>
              <a:gd name="connsiteY88" fmla="*/ 1321223 h 1353297"/>
              <a:gd name="connsiteX89" fmla="*/ 4578184 w 10678681"/>
              <a:gd name="connsiteY89" fmla="*/ 1326745 h 1353297"/>
              <a:gd name="connsiteX90" fmla="*/ 4574270 w 10678681"/>
              <a:gd name="connsiteY90" fmla="*/ 1325878 h 1353297"/>
              <a:gd name="connsiteX91" fmla="*/ 4564919 w 10678681"/>
              <a:gd name="connsiteY91" fmla="*/ 1325507 h 1353297"/>
              <a:gd name="connsiteX92" fmla="*/ 4566586 w 10678681"/>
              <a:gd name="connsiteY92" fmla="*/ 1316963 h 1353297"/>
              <a:gd name="connsiteX93" fmla="*/ 4556303 w 10678681"/>
              <a:gd name="connsiteY93" fmla="*/ 1300262 h 1353297"/>
              <a:gd name="connsiteX94" fmla="*/ 4502358 w 10678681"/>
              <a:gd name="connsiteY94" fmla="*/ 1302558 h 1353297"/>
              <a:gd name="connsiteX95" fmla="*/ 4498919 w 10678681"/>
              <a:gd name="connsiteY95" fmla="*/ 1312115 h 1353297"/>
              <a:gd name="connsiteX96" fmla="*/ 4492075 w 10678681"/>
              <a:gd name="connsiteY96" fmla="*/ 1313357 h 1353297"/>
              <a:gd name="connsiteX97" fmla="*/ 4487466 w 10678681"/>
              <a:gd name="connsiteY97" fmla="*/ 1304102 h 1353297"/>
              <a:gd name="connsiteX98" fmla="*/ 4398292 w 10678681"/>
              <a:gd name="connsiteY98" fmla="*/ 1278410 h 1353297"/>
              <a:gd name="connsiteX99" fmla="*/ 4306088 w 10678681"/>
              <a:gd name="connsiteY99" fmla="*/ 1282512 h 1353297"/>
              <a:gd name="connsiteX100" fmla="*/ 4188995 w 10678681"/>
              <a:gd name="connsiteY100" fmla="*/ 1296718 h 1353297"/>
              <a:gd name="connsiteX101" fmla="*/ 4136582 w 10678681"/>
              <a:gd name="connsiteY101" fmla="*/ 1287687 h 1353297"/>
              <a:gd name="connsiteX102" fmla="*/ 4064614 w 10678681"/>
              <a:gd name="connsiteY102" fmla="*/ 1296118 h 1353297"/>
              <a:gd name="connsiteX103" fmla="*/ 3906561 w 10678681"/>
              <a:gd name="connsiteY103" fmla="*/ 1352435 h 1353297"/>
              <a:gd name="connsiteX104" fmla="*/ 3787890 w 10678681"/>
              <a:gd name="connsiteY104" fmla="*/ 1352442 h 1353297"/>
              <a:gd name="connsiteX105" fmla="*/ 3745993 w 10678681"/>
              <a:gd name="connsiteY105" fmla="*/ 1342630 h 1353297"/>
              <a:gd name="connsiteX106" fmla="*/ 3675785 w 10678681"/>
              <a:gd name="connsiteY106" fmla="*/ 1326802 h 1353297"/>
              <a:gd name="connsiteX107" fmla="*/ 3623856 w 10678681"/>
              <a:gd name="connsiteY107" fmla="*/ 1290804 h 1353297"/>
              <a:gd name="connsiteX108" fmla="*/ 3564933 w 10678681"/>
              <a:gd name="connsiteY108" fmla="*/ 1287147 h 1353297"/>
              <a:gd name="connsiteX109" fmla="*/ 3550537 w 10678681"/>
              <a:gd name="connsiteY109" fmla="*/ 1317552 h 1353297"/>
              <a:gd name="connsiteX110" fmla="*/ 3487736 w 10678681"/>
              <a:gd name="connsiteY110" fmla="*/ 1303493 h 1353297"/>
              <a:gd name="connsiteX111" fmla="*/ 3392548 w 10678681"/>
              <a:gd name="connsiteY111" fmla="*/ 1278741 h 1353297"/>
              <a:gd name="connsiteX112" fmla="*/ 3337466 w 10678681"/>
              <a:gd name="connsiteY112" fmla="*/ 1272537 h 1353297"/>
              <a:gd name="connsiteX113" fmla="*/ 3187206 w 10678681"/>
              <a:gd name="connsiteY113" fmla="*/ 1246821 h 1353297"/>
              <a:gd name="connsiteX114" fmla="*/ 3036856 w 10678681"/>
              <a:gd name="connsiteY114" fmla="*/ 1214383 h 1353297"/>
              <a:gd name="connsiteX115" fmla="*/ 2824973 w 10678681"/>
              <a:gd name="connsiteY115" fmla="*/ 1134864 h 1353297"/>
              <a:gd name="connsiteX116" fmla="*/ 2804398 w 10678681"/>
              <a:gd name="connsiteY116" fmla="*/ 1125556 h 1353297"/>
              <a:gd name="connsiteX117" fmla="*/ 2775396 w 10678681"/>
              <a:gd name="connsiteY117" fmla="*/ 1130148 h 1353297"/>
              <a:gd name="connsiteX118" fmla="*/ 2659096 w 10678681"/>
              <a:gd name="connsiteY118" fmla="*/ 1150294 h 1353297"/>
              <a:gd name="connsiteX119" fmla="*/ 2567088 w 10678681"/>
              <a:gd name="connsiteY119" fmla="*/ 1181781 h 1353297"/>
              <a:gd name="connsiteX120" fmla="*/ 2454501 w 10678681"/>
              <a:gd name="connsiteY120" fmla="*/ 1155455 h 1353297"/>
              <a:gd name="connsiteX121" fmla="*/ 2385161 w 10678681"/>
              <a:gd name="connsiteY121" fmla="*/ 1161312 h 1353297"/>
              <a:gd name="connsiteX122" fmla="*/ 2273361 w 10678681"/>
              <a:gd name="connsiteY122" fmla="*/ 1134090 h 1353297"/>
              <a:gd name="connsiteX123" fmla="*/ 2132003 w 10678681"/>
              <a:gd name="connsiteY123" fmla="*/ 1139225 h 1353297"/>
              <a:gd name="connsiteX124" fmla="*/ 2041224 w 10678681"/>
              <a:gd name="connsiteY124" fmla="*/ 1147536 h 1353297"/>
              <a:gd name="connsiteX125" fmla="*/ 2010157 w 10678681"/>
              <a:gd name="connsiteY125" fmla="*/ 1152767 h 1353297"/>
              <a:gd name="connsiteX126" fmla="*/ 1901837 w 10678681"/>
              <a:gd name="connsiteY126" fmla="*/ 1221762 h 1353297"/>
              <a:gd name="connsiteX127" fmla="*/ 1836762 w 10678681"/>
              <a:gd name="connsiteY127" fmla="*/ 1237387 h 1353297"/>
              <a:gd name="connsiteX128" fmla="*/ 1735877 w 10678681"/>
              <a:gd name="connsiteY128" fmla="*/ 1246527 h 1353297"/>
              <a:gd name="connsiteX129" fmla="*/ 1705069 w 10678681"/>
              <a:gd name="connsiteY129" fmla="*/ 1251989 h 1353297"/>
              <a:gd name="connsiteX130" fmla="*/ 1307888 w 10678681"/>
              <a:gd name="connsiteY130" fmla="*/ 1283156 h 1353297"/>
              <a:gd name="connsiteX131" fmla="*/ 1220734 w 10678681"/>
              <a:gd name="connsiteY131" fmla="*/ 1257811 h 1353297"/>
              <a:gd name="connsiteX132" fmla="*/ 1021737 w 10678681"/>
              <a:gd name="connsiteY132" fmla="*/ 1238739 h 1353297"/>
              <a:gd name="connsiteX133" fmla="*/ 959820 w 10678681"/>
              <a:gd name="connsiteY133" fmla="*/ 1275863 h 1353297"/>
              <a:gd name="connsiteX134" fmla="*/ 929137 w 10678681"/>
              <a:gd name="connsiteY134" fmla="*/ 1273957 h 1353297"/>
              <a:gd name="connsiteX135" fmla="*/ 878849 w 10678681"/>
              <a:gd name="connsiteY135" fmla="*/ 1266740 h 1353297"/>
              <a:gd name="connsiteX136" fmla="*/ 800667 w 10678681"/>
              <a:gd name="connsiteY136" fmla="*/ 1282041 h 1353297"/>
              <a:gd name="connsiteX137" fmla="*/ 644906 w 10678681"/>
              <a:gd name="connsiteY137" fmla="*/ 1273685 h 1353297"/>
              <a:gd name="connsiteX138" fmla="*/ 379869 w 10678681"/>
              <a:gd name="connsiteY138" fmla="*/ 1339165 h 1353297"/>
              <a:gd name="connsiteX139" fmla="*/ 137696 w 10678681"/>
              <a:gd name="connsiteY139" fmla="*/ 1319217 h 1353297"/>
              <a:gd name="connsiteX140" fmla="*/ 54250 w 10678681"/>
              <a:gd name="connsiteY140" fmla="*/ 1315838 h 1353297"/>
              <a:gd name="connsiteX141" fmla="*/ 28042 w 10678681"/>
              <a:gd name="connsiteY141" fmla="*/ 1297822 h 1353297"/>
              <a:gd name="connsiteX142" fmla="*/ 0 w 10678681"/>
              <a:gd name="connsiteY142" fmla="*/ 1294612 h 1353297"/>
              <a:gd name="connsiteX143" fmla="*/ 0 w 10678681"/>
              <a:gd name="connsiteY143" fmla="*/ 0 h 1353297"/>
              <a:gd name="connsiteX0" fmla="*/ 0 w 10678681"/>
              <a:gd name="connsiteY0" fmla="*/ 0 h 1353297"/>
              <a:gd name="connsiteX1" fmla="*/ 10678681 w 10678681"/>
              <a:gd name="connsiteY1" fmla="*/ 0 h 1353297"/>
              <a:gd name="connsiteX2" fmla="*/ 10666019 w 10678681"/>
              <a:gd name="connsiteY2" fmla="*/ 7876 h 1353297"/>
              <a:gd name="connsiteX3" fmla="*/ 10632825 w 10678681"/>
              <a:gd name="connsiteY3" fmla="*/ 32153 h 1353297"/>
              <a:gd name="connsiteX4" fmla="*/ 10510605 w 10678681"/>
              <a:gd name="connsiteY4" fmla="*/ 30449 h 1353297"/>
              <a:gd name="connsiteX5" fmla="*/ 10456989 w 10678681"/>
              <a:gd name="connsiteY5" fmla="*/ 979 h 1353297"/>
              <a:gd name="connsiteX6" fmla="*/ 10438642 w 10678681"/>
              <a:gd name="connsiteY6" fmla="*/ 1524 h 1353297"/>
              <a:gd name="connsiteX7" fmla="*/ 10407146 w 10678681"/>
              <a:gd name="connsiteY7" fmla="*/ 43659 h 1353297"/>
              <a:gd name="connsiteX8" fmla="*/ 10357996 w 10678681"/>
              <a:gd name="connsiteY8" fmla="*/ 50836 h 1353297"/>
              <a:gd name="connsiteX9" fmla="*/ 10306667 w 10678681"/>
              <a:gd name="connsiteY9" fmla="*/ 109739 h 1353297"/>
              <a:gd name="connsiteX10" fmla="*/ 10115334 w 10678681"/>
              <a:gd name="connsiteY10" fmla="*/ 155658 h 1353297"/>
              <a:gd name="connsiteX11" fmla="*/ 10068157 w 10678681"/>
              <a:gd name="connsiteY11" fmla="*/ 215673 h 1353297"/>
              <a:gd name="connsiteX12" fmla="*/ 10045431 w 10678681"/>
              <a:gd name="connsiteY12" fmla="*/ 229568 h 1353297"/>
              <a:gd name="connsiteX13" fmla="*/ 10013265 w 10678681"/>
              <a:gd name="connsiteY13" fmla="*/ 284757 h 1353297"/>
              <a:gd name="connsiteX14" fmla="*/ 9862496 w 10678681"/>
              <a:gd name="connsiteY14" fmla="*/ 223033 h 1353297"/>
              <a:gd name="connsiteX15" fmla="*/ 9679638 w 10678681"/>
              <a:gd name="connsiteY15" fmla="*/ 277462 h 1353297"/>
              <a:gd name="connsiteX16" fmla="*/ 9498347 w 10678681"/>
              <a:gd name="connsiteY16" fmla="*/ 244723 h 1353297"/>
              <a:gd name="connsiteX17" fmla="*/ 9399702 w 10678681"/>
              <a:gd name="connsiteY17" fmla="*/ 276316 h 1353297"/>
              <a:gd name="connsiteX18" fmla="*/ 9378439 w 10678681"/>
              <a:gd name="connsiteY18" fmla="*/ 326244 h 1353297"/>
              <a:gd name="connsiteX19" fmla="*/ 9121744 w 10678681"/>
              <a:gd name="connsiteY19" fmla="*/ 365177 h 1353297"/>
              <a:gd name="connsiteX20" fmla="*/ 9061654 w 10678681"/>
              <a:gd name="connsiteY20" fmla="*/ 393730 h 1353297"/>
              <a:gd name="connsiteX21" fmla="*/ 8997577 w 10678681"/>
              <a:gd name="connsiteY21" fmla="*/ 380865 h 1353297"/>
              <a:gd name="connsiteX22" fmla="*/ 8907968 w 10678681"/>
              <a:gd name="connsiteY22" fmla="*/ 447345 h 1353297"/>
              <a:gd name="connsiteX23" fmla="*/ 8764163 w 10678681"/>
              <a:gd name="connsiteY23" fmla="*/ 471000 h 1353297"/>
              <a:gd name="connsiteX24" fmla="*/ 8680155 w 10678681"/>
              <a:gd name="connsiteY24" fmla="*/ 492404 h 1353297"/>
              <a:gd name="connsiteX25" fmla="*/ 8651436 w 10678681"/>
              <a:gd name="connsiteY25" fmla="*/ 511923 h 1353297"/>
              <a:gd name="connsiteX26" fmla="*/ 8609185 w 10678681"/>
              <a:gd name="connsiteY26" fmla="*/ 531525 h 1353297"/>
              <a:gd name="connsiteX27" fmla="*/ 8537091 w 10678681"/>
              <a:gd name="connsiteY27" fmla="*/ 574933 h 1353297"/>
              <a:gd name="connsiteX28" fmla="*/ 8435931 w 10678681"/>
              <a:gd name="connsiteY28" fmla="*/ 617926 h 1353297"/>
              <a:gd name="connsiteX29" fmla="*/ 8348623 w 10678681"/>
              <a:gd name="connsiteY29" fmla="*/ 600607 h 1353297"/>
              <a:gd name="connsiteX30" fmla="*/ 8344233 w 10678681"/>
              <a:gd name="connsiteY30" fmla="*/ 610922 h 1353297"/>
              <a:gd name="connsiteX31" fmla="*/ 8290622 w 10678681"/>
              <a:gd name="connsiteY31" fmla="*/ 622687 h 1353297"/>
              <a:gd name="connsiteX32" fmla="*/ 8086698 w 10678681"/>
              <a:gd name="connsiteY32" fmla="*/ 605185 h 1353297"/>
              <a:gd name="connsiteX33" fmla="*/ 7982378 w 10678681"/>
              <a:gd name="connsiteY33" fmla="*/ 629799 h 1353297"/>
              <a:gd name="connsiteX34" fmla="*/ 7947952 w 10678681"/>
              <a:gd name="connsiteY34" fmla="*/ 648003 h 1353297"/>
              <a:gd name="connsiteX35" fmla="*/ 7890112 w 10678681"/>
              <a:gd name="connsiteY35" fmla="*/ 677915 h 1353297"/>
              <a:gd name="connsiteX36" fmla="*/ 7853284 w 10678681"/>
              <a:gd name="connsiteY36" fmla="*/ 723588 h 1353297"/>
              <a:gd name="connsiteX37" fmla="*/ 7802383 w 10678681"/>
              <a:gd name="connsiteY37" fmla="*/ 739359 h 1353297"/>
              <a:gd name="connsiteX38" fmla="*/ 7730518 w 10678681"/>
              <a:gd name="connsiteY38" fmla="*/ 739526 h 1353297"/>
              <a:gd name="connsiteX39" fmla="*/ 7652907 w 10678681"/>
              <a:gd name="connsiteY39" fmla="*/ 783273 h 1353297"/>
              <a:gd name="connsiteX40" fmla="*/ 7606008 w 10678681"/>
              <a:gd name="connsiteY40" fmla="*/ 800717 h 1353297"/>
              <a:gd name="connsiteX41" fmla="*/ 7480223 w 10678681"/>
              <a:gd name="connsiteY41" fmla="*/ 856821 h 1353297"/>
              <a:gd name="connsiteX42" fmla="*/ 7356005 w 10678681"/>
              <a:gd name="connsiteY42" fmla="*/ 919462 h 1353297"/>
              <a:gd name="connsiteX43" fmla="*/ 7305396 w 10678681"/>
              <a:gd name="connsiteY43" fmla="*/ 986228 h 1353297"/>
              <a:gd name="connsiteX44" fmla="*/ 7266251 w 10678681"/>
              <a:gd name="connsiteY44" fmla="*/ 967864 h 1353297"/>
              <a:gd name="connsiteX45" fmla="*/ 7269396 w 10678681"/>
              <a:gd name="connsiteY45" fmla="*/ 989282 h 1353297"/>
              <a:gd name="connsiteX46" fmla="*/ 7258094 w 10678681"/>
              <a:gd name="connsiteY46" fmla="*/ 990679 h 1353297"/>
              <a:gd name="connsiteX47" fmla="*/ 7257893 w 10678681"/>
              <a:gd name="connsiteY47" fmla="*/ 991204 h 1353297"/>
              <a:gd name="connsiteX48" fmla="*/ 7247153 w 10678681"/>
              <a:gd name="connsiteY48" fmla="*/ 991550 h 1353297"/>
              <a:gd name="connsiteX49" fmla="*/ 7193612 w 10678681"/>
              <a:gd name="connsiteY49" fmla="*/ 987042 h 1353297"/>
              <a:gd name="connsiteX50" fmla="*/ 7132632 w 10678681"/>
              <a:gd name="connsiteY50" fmla="*/ 1042036 h 1353297"/>
              <a:gd name="connsiteX51" fmla="*/ 7105610 w 10678681"/>
              <a:gd name="connsiteY51" fmla="*/ 1053537 h 1353297"/>
              <a:gd name="connsiteX52" fmla="*/ 7069148 w 10678681"/>
              <a:gd name="connsiteY52" fmla="*/ 1047163 h 1353297"/>
              <a:gd name="connsiteX53" fmla="*/ 7039634 w 10678681"/>
              <a:gd name="connsiteY53" fmla="*/ 1059971 h 1353297"/>
              <a:gd name="connsiteX54" fmla="*/ 7033445 w 10678681"/>
              <a:gd name="connsiteY54" fmla="*/ 1063314 h 1353297"/>
              <a:gd name="connsiteX55" fmla="*/ 6999157 w 10678681"/>
              <a:gd name="connsiteY55" fmla="*/ 1055282 h 1353297"/>
              <a:gd name="connsiteX56" fmla="*/ 6981874 w 10678681"/>
              <a:gd name="connsiteY56" fmla="*/ 1053827 h 1353297"/>
              <a:gd name="connsiteX57" fmla="*/ 6976102 w 10678681"/>
              <a:gd name="connsiteY57" fmla="*/ 1047854 h 1353297"/>
              <a:gd name="connsiteX58" fmla="*/ 6951040 w 10678681"/>
              <a:gd name="connsiteY58" fmla="*/ 1048531 h 1353297"/>
              <a:gd name="connsiteX59" fmla="*/ 6948497 w 10678681"/>
              <a:gd name="connsiteY59" fmla="*/ 1050706 h 1353297"/>
              <a:gd name="connsiteX60" fmla="*/ 6926582 w 10678681"/>
              <a:gd name="connsiteY60" fmla="*/ 1043462 h 1353297"/>
              <a:gd name="connsiteX61" fmla="*/ 6833743 w 10678681"/>
              <a:gd name="connsiteY61" fmla="*/ 1027960 h 1353297"/>
              <a:gd name="connsiteX62" fmla="*/ 6687090 w 10678681"/>
              <a:gd name="connsiteY62" fmla="*/ 1063250 h 1353297"/>
              <a:gd name="connsiteX63" fmla="*/ 6437450 w 10678681"/>
              <a:gd name="connsiteY63" fmla="*/ 1101075 h 1353297"/>
              <a:gd name="connsiteX64" fmla="*/ 6327795 w 10678681"/>
              <a:gd name="connsiteY64" fmla="*/ 1088142 h 1353297"/>
              <a:gd name="connsiteX65" fmla="*/ 6136549 w 10678681"/>
              <a:gd name="connsiteY65" fmla="*/ 1100268 h 1353297"/>
              <a:gd name="connsiteX66" fmla="*/ 6004655 w 10678681"/>
              <a:gd name="connsiteY66" fmla="*/ 1114946 h 1353297"/>
              <a:gd name="connsiteX67" fmla="*/ 5936643 w 10678681"/>
              <a:gd name="connsiteY67" fmla="*/ 1095428 h 1353297"/>
              <a:gd name="connsiteX68" fmla="*/ 5912484 w 10678681"/>
              <a:gd name="connsiteY68" fmla="*/ 1112624 h 1353297"/>
              <a:gd name="connsiteX69" fmla="*/ 5908387 w 10678681"/>
              <a:gd name="connsiteY69" fmla="*/ 1116018 h 1353297"/>
              <a:gd name="connsiteX70" fmla="*/ 5890495 w 10678681"/>
              <a:gd name="connsiteY70" fmla="*/ 1120268 h 1353297"/>
              <a:gd name="connsiteX71" fmla="*/ 5887318 w 10678681"/>
              <a:gd name="connsiteY71" fmla="*/ 1133134 h 1353297"/>
              <a:gd name="connsiteX72" fmla="*/ 5861726 w 10678681"/>
              <a:gd name="connsiteY72" fmla="*/ 1147891 h 1353297"/>
              <a:gd name="connsiteX73" fmla="*/ 5805823 w 10678681"/>
              <a:gd name="connsiteY73" fmla="*/ 1152457 h 1353297"/>
              <a:gd name="connsiteX74" fmla="*/ 5689841 w 10678681"/>
              <a:gd name="connsiteY74" fmla="*/ 1176232 h 1353297"/>
              <a:gd name="connsiteX75" fmla="*/ 5605119 w 10678681"/>
              <a:gd name="connsiteY75" fmla="*/ 1190202 h 1353297"/>
              <a:gd name="connsiteX76" fmla="*/ 5488513 w 10678681"/>
              <a:gd name="connsiteY76" fmla="*/ 1205367 h 1353297"/>
              <a:gd name="connsiteX77" fmla="*/ 5402905 w 10678681"/>
              <a:gd name="connsiteY77" fmla="*/ 1241191 h 1353297"/>
              <a:gd name="connsiteX78" fmla="*/ 5285593 w 10678681"/>
              <a:gd name="connsiteY78" fmla="*/ 1273569 h 1353297"/>
              <a:gd name="connsiteX79" fmla="*/ 5192893 w 10678681"/>
              <a:gd name="connsiteY79" fmla="*/ 1247188 h 1353297"/>
              <a:gd name="connsiteX80" fmla="*/ 5186475 w 10678681"/>
              <a:gd name="connsiteY80" fmla="*/ 1257028 h 1353297"/>
              <a:gd name="connsiteX81" fmla="*/ 5126038 w 10678681"/>
              <a:gd name="connsiteY81" fmla="*/ 1263189 h 1353297"/>
              <a:gd name="connsiteX82" fmla="*/ 4894688 w 10678681"/>
              <a:gd name="connsiteY82" fmla="*/ 1247184 h 1353297"/>
              <a:gd name="connsiteX83" fmla="*/ 4788036 w 10678681"/>
              <a:gd name="connsiteY83" fmla="*/ 1238182 h 1353297"/>
              <a:gd name="connsiteX84" fmla="*/ 4747555 w 10678681"/>
              <a:gd name="connsiteY84" fmla="*/ 1252768 h 1353297"/>
              <a:gd name="connsiteX85" fmla="*/ 4679644 w 10678681"/>
              <a:gd name="connsiteY85" fmla="*/ 1276603 h 1353297"/>
              <a:gd name="connsiteX86" fmla="*/ 4632222 w 10678681"/>
              <a:gd name="connsiteY86" fmla="*/ 1318360 h 1353297"/>
              <a:gd name="connsiteX87" fmla="*/ 4617358 w 10678681"/>
              <a:gd name="connsiteY87" fmla="*/ 1327690 h 1353297"/>
              <a:gd name="connsiteX88" fmla="*/ 4589102 w 10678681"/>
              <a:gd name="connsiteY88" fmla="*/ 1321223 h 1353297"/>
              <a:gd name="connsiteX89" fmla="*/ 4578184 w 10678681"/>
              <a:gd name="connsiteY89" fmla="*/ 1326745 h 1353297"/>
              <a:gd name="connsiteX90" fmla="*/ 4574270 w 10678681"/>
              <a:gd name="connsiteY90" fmla="*/ 1325878 h 1353297"/>
              <a:gd name="connsiteX91" fmla="*/ 4564919 w 10678681"/>
              <a:gd name="connsiteY91" fmla="*/ 1325507 h 1353297"/>
              <a:gd name="connsiteX92" fmla="*/ 4566586 w 10678681"/>
              <a:gd name="connsiteY92" fmla="*/ 1316963 h 1353297"/>
              <a:gd name="connsiteX93" fmla="*/ 4556303 w 10678681"/>
              <a:gd name="connsiteY93" fmla="*/ 1300262 h 1353297"/>
              <a:gd name="connsiteX94" fmla="*/ 4502358 w 10678681"/>
              <a:gd name="connsiteY94" fmla="*/ 1302558 h 1353297"/>
              <a:gd name="connsiteX95" fmla="*/ 4498919 w 10678681"/>
              <a:gd name="connsiteY95" fmla="*/ 1312115 h 1353297"/>
              <a:gd name="connsiteX96" fmla="*/ 4492075 w 10678681"/>
              <a:gd name="connsiteY96" fmla="*/ 1313357 h 1353297"/>
              <a:gd name="connsiteX97" fmla="*/ 4487466 w 10678681"/>
              <a:gd name="connsiteY97" fmla="*/ 1304102 h 1353297"/>
              <a:gd name="connsiteX98" fmla="*/ 4398292 w 10678681"/>
              <a:gd name="connsiteY98" fmla="*/ 1278410 h 1353297"/>
              <a:gd name="connsiteX99" fmla="*/ 4306088 w 10678681"/>
              <a:gd name="connsiteY99" fmla="*/ 1282512 h 1353297"/>
              <a:gd name="connsiteX100" fmla="*/ 4188995 w 10678681"/>
              <a:gd name="connsiteY100" fmla="*/ 1296718 h 1353297"/>
              <a:gd name="connsiteX101" fmla="*/ 4136582 w 10678681"/>
              <a:gd name="connsiteY101" fmla="*/ 1287687 h 1353297"/>
              <a:gd name="connsiteX102" fmla="*/ 4064614 w 10678681"/>
              <a:gd name="connsiteY102" fmla="*/ 1296118 h 1353297"/>
              <a:gd name="connsiteX103" fmla="*/ 3906561 w 10678681"/>
              <a:gd name="connsiteY103" fmla="*/ 1352435 h 1353297"/>
              <a:gd name="connsiteX104" fmla="*/ 3787890 w 10678681"/>
              <a:gd name="connsiteY104" fmla="*/ 1352442 h 1353297"/>
              <a:gd name="connsiteX105" fmla="*/ 3745993 w 10678681"/>
              <a:gd name="connsiteY105" fmla="*/ 1342630 h 1353297"/>
              <a:gd name="connsiteX106" fmla="*/ 3675785 w 10678681"/>
              <a:gd name="connsiteY106" fmla="*/ 1326802 h 1353297"/>
              <a:gd name="connsiteX107" fmla="*/ 3623856 w 10678681"/>
              <a:gd name="connsiteY107" fmla="*/ 1290804 h 1353297"/>
              <a:gd name="connsiteX108" fmla="*/ 3564933 w 10678681"/>
              <a:gd name="connsiteY108" fmla="*/ 1287147 h 1353297"/>
              <a:gd name="connsiteX109" fmla="*/ 3550537 w 10678681"/>
              <a:gd name="connsiteY109" fmla="*/ 1317552 h 1353297"/>
              <a:gd name="connsiteX110" fmla="*/ 3487736 w 10678681"/>
              <a:gd name="connsiteY110" fmla="*/ 1303493 h 1353297"/>
              <a:gd name="connsiteX111" fmla="*/ 3392548 w 10678681"/>
              <a:gd name="connsiteY111" fmla="*/ 1278741 h 1353297"/>
              <a:gd name="connsiteX112" fmla="*/ 3337466 w 10678681"/>
              <a:gd name="connsiteY112" fmla="*/ 1272537 h 1353297"/>
              <a:gd name="connsiteX113" fmla="*/ 3187206 w 10678681"/>
              <a:gd name="connsiteY113" fmla="*/ 1246821 h 1353297"/>
              <a:gd name="connsiteX114" fmla="*/ 3036856 w 10678681"/>
              <a:gd name="connsiteY114" fmla="*/ 1214383 h 1353297"/>
              <a:gd name="connsiteX115" fmla="*/ 2824973 w 10678681"/>
              <a:gd name="connsiteY115" fmla="*/ 1134864 h 1353297"/>
              <a:gd name="connsiteX116" fmla="*/ 2804398 w 10678681"/>
              <a:gd name="connsiteY116" fmla="*/ 1125556 h 1353297"/>
              <a:gd name="connsiteX117" fmla="*/ 2775396 w 10678681"/>
              <a:gd name="connsiteY117" fmla="*/ 1130148 h 1353297"/>
              <a:gd name="connsiteX118" fmla="*/ 2659096 w 10678681"/>
              <a:gd name="connsiteY118" fmla="*/ 1150294 h 1353297"/>
              <a:gd name="connsiteX119" fmla="*/ 2567088 w 10678681"/>
              <a:gd name="connsiteY119" fmla="*/ 1181781 h 1353297"/>
              <a:gd name="connsiteX120" fmla="*/ 2454501 w 10678681"/>
              <a:gd name="connsiteY120" fmla="*/ 1155455 h 1353297"/>
              <a:gd name="connsiteX121" fmla="*/ 2385161 w 10678681"/>
              <a:gd name="connsiteY121" fmla="*/ 1161312 h 1353297"/>
              <a:gd name="connsiteX122" fmla="*/ 2273361 w 10678681"/>
              <a:gd name="connsiteY122" fmla="*/ 1134090 h 1353297"/>
              <a:gd name="connsiteX123" fmla="*/ 2132003 w 10678681"/>
              <a:gd name="connsiteY123" fmla="*/ 1139225 h 1353297"/>
              <a:gd name="connsiteX124" fmla="*/ 2041224 w 10678681"/>
              <a:gd name="connsiteY124" fmla="*/ 1147536 h 1353297"/>
              <a:gd name="connsiteX125" fmla="*/ 2010157 w 10678681"/>
              <a:gd name="connsiteY125" fmla="*/ 1152767 h 1353297"/>
              <a:gd name="connsiteX126" fmla="*/ 1836762 w 10678681"/>
              <a:gd name="connsiteY126" fmla="*/ 1237387 h 1353297"/>
              <a:gd name="connsiteX127" fmla="*/ 1735877 w 10678681"/>
              <a:gd name="connsiteY127" fmla="*/ 1246527 h 1353297"/>
              <a:gd name="connsiteX128" fmla="*/ 1705069 w 10678681"/>
              <a:gd name="connsiteY128" fmla="*/ 1251989 h 1353297"/>
              <a:gd name="connsiteX129" fmla="*/ 1307888 w 10678681"/>
              <a:gd name="connsiteY129" fmla="*/ 1283156 h 1353297"/>
              <a:gd name="connsiteX130" fmla="*/ 1220734 w 10678681"/>
              <a:gd name="connsiteY130" fmla="*/ 1257811 h 1353297"/>
              <a:gd name="connsiteX131" fmla="*/ 1021737 w 10678681"/>
              <a:gd name="connsiteY131" fmla="*/ 1238739 h 1353297"/>
              <a:gd name="connsiteX132" fmla="*/ 959820 w 10678681"/>
              <a:gd name="connsiteY132" fmla="*/ 1275863 h 1353297"/>
              <a:gd name="connsiteX133" fmla="*/ 929137 w 10678681"/>
              <a:gd name="connsiteY133" fmla="*/ 1273957 h 1353297"/>
              <a:gd name="connsiteX134" fmla="*/ 878849 w 10678681"/>
              <a:gd name="connsiteY134" fmla="*/ 1266740 h 1353297"/>
              <a:gd name="connsiteX135" fmla="*/ 800667 w 10678681"/>
              <a:gd name="connsiteY135" fmla="*/ 1282041 h 1353297"/>
              <a:gd name="connsiteX136" fmla="*/ 644906 w 10678681"/>
              <a:gd name="connsiteY136" fmla="*/ 1273685 h 1353297"/>
              <a:gd name="connsiteX137" fmla="*/ 379869 w 10678681"/>
              <a:gd name="connsiteY137" fmla="*/ 1339165 h 1353297"/>
              <a:gd name="connsiteX138" fmla="*/ 137696 w 10678681"/>
              <a:gd name="connsiteY138" fmla="*/ 1319217 h 1353297"/>
              <a:gd name="connsiteX139" fmla="*/ 54250 w 10678681"/>
              <a:gd name="connsiteY139" fmla="*/ 1315838 h 1353297"/>
              <a:gd name="connsiteX140" fmla="*/ 28042 w 10678681"/>
              <a:gd name="connsiteY140" fmla="*/ 1297822 h 1353297"/>
              <a:gd name="connsiteX141" fmla="*/ 0 w 10678681"/>
              <a:gd name="connsiteY141" fmla="*/ 1294612 h 1353297"/>
              <a:gd name="connsiteX142" fmla="*/ 0 w 10678681"/>
              <a:gd name="connsiteY142" fmla="*/ 0 h 1353297"/>
              <a:gd name="connsiteX0" fmla="*/ 0 w 10678681"/>
              <a:gd name="connsiteY0" fmla="*/ 0 h 1353297"/>
              <a:gd name="connsiteX1" fmla="*/ 10678681 w 10678681"/>
              <a:gd name="connsiteY1" fmla="*/ 0 h 1353297"/>
              <a:gd name="connsiteX2" fmla="*/ 10666019 w 10678681"/>
              <a:gd name="connsiteY2" fmla="*/ 7876 h 1353297"/>
              <a:gd name="connsiteX3" fmla="*/ 10632825 w 10678681"/>
              <a:gd name="connsiteY3" fmla="*/ 32153 h 1353297"/>
              <a:gd name="connsiteX4" fmla="*/ 10510605 w 10678681"/>
              <a:gd name="connsiteY4" fmla="*/ 30449 h 1353297"/>
              <a:gd name="connsiteX5" fmla="*/ 10456989 w 10678681"/>
              <a:gd name="connsiteY5" fmla="*/ 979 h 1353297"/>
              <a:gd name="connsiteX6" fmla="*/ 10438642 w 10678681"/>
              <a:gd name="connsiteY6" fmla="*/ 1524 h 1353297"/>
              <a:gd name="connsiteX7" fmla="*/ 10407146 w 10678681"/>
              <a:gd name="connsiteY7" fmla="*/ 43659 h 1353297"/>
              <a:gd name="connsiteX8" fmla="*/ 10357996 w 10678681"/>
              <a:gd name="connsiteY8" fmla="*/ 50836 h 1353297"/>
              <a:gd name="connsiteX9" fmla="*/ 10306667 w 10678681"/>
              <a:gd name="connsiteY9" fmla="*/ 109739 h 1353297"/>
              <a:gd name="connsiteX10" fmla="*/ 10115334 w 10678681"/>
              <a:gd name="connsiteY10" fmla="*/ 155658 h 1353297"/>
              <a:gd name="connsiteX11" fmla="*/ 10068157 w 10678681"/>
              <a:gd name="connsiteY11" fmla="*/ 215673 h 1353297"/>
              <a:gd name="connsiteX12" fmla="*/ 10045431 w 10678681"/>
              <a:gd name="connsiteY12" fmla="*/ 229568 h 1353297"/>
              <a:gd name="connsiteX13" fmla="*/ 10013265 w 10678681"/>
              <a:gd name="connsiteY13" fmla="*/ 284757 h 1353297"/>
              <a:gd name="connsiteX14" fmla="*/ 9862496 w 10678681"/>
              <a:gd name="connsiteY14" fmla="*/ 223033 h 1353297"/>
              <a:gd name="connsiteX15" fmla="*/ 9679638 w 10678681"/>
              <a:gd name="connsiteY15" fmla="*/ 277462 h 1353297"/>
              <a:gd name="connsiteX16" fmla="*/ 9498347 w 10678681"/>
              <a:gd name="connsiteY16" fmla="*/ 244723 h 1353297"/>
              <a:gd name="connsiteX17" fmla="*/ 9399702 w 10678681"/>
              <a:gd name="connsiteY17" fmla="*/ 276316 h 1353297"/>
              <a:gd name="connsiteX18" fmla="*/ 9378439 w 10678681"/>
              <a:gd name="connsiteY18" fmla="*/ 326244 h 1353297"/>
              <a:gd name="connsiteX19" fmla="*/ 9121744 w 10678681"/>
              <a:gd name="connsiteY19" fmla="*/ 365177 h 1353297"/>
              <a:gd name="connsiteX20" fmla="*/ 9061654 w 10678681"/>
              <a:gd name="connsiteY20" fmla="*/ 393730 h 1353297"/>
              <a:gd name="connsiteX21" fmla="*/ 8997577 w 10678681"/>
              <a:gd name="connsiteY21" fmla="*/ 380865 h 1353297"/>
              <a:gd name="connsiteX22" fmla="*/ 8907968 w 10678681"/>
              <a:gd name="connsiteY22" fmla="*/ 447345 h 1353297"/>
              <a:gd name="connsiteX23" fmla="*/ 8764163 w 10678681"/>
              <a:gd name="connsiteY23" fmla="*/ 471000 h 1353297"/>
              <a:gd name="connsiteX24" fmla="*/ 8680155 w 10678681"/>
              <a:gd name="connsiteY24" fmla="*/ 492404 h 1353297"/>
              <a:gd name="connsiteX25" fmla="*/ 8651436 w 10678681"/>
              <a:gd name="connsiteY25" fmla="*/ 511923 h 1353297"/>
              <a:gd name="connsiteX26" fmla="*/ 8609185 w 10678681"/>
              <a:gd name="connsiteY26" fmla="*/ 531525 h 1353297"/>
              <a:gd name="connsiteX27" fmla="*/ 8537091 w 10678681"/>
              <a:gd name="connsiteY27" fmla="*/ 574933 h 1353297"/>
              <a:gd name="connsiteX28" fmla="*/ 8435931 w 10678681"/>
              <a:gd name="connsiteY28" fmla="*/ 617926 h 1353297"/>
              <a:gd name="connsiteX29" fmla="*/ 8348623 w 10678681"/>
              <a:gd name="connsiteY29" fmla="*/ 600607 h 1353297"/>
              <a:gd name="connsiteX30" fmla="*/ 8344233 w 10678681"/>
              <a:gd name="connsiteY30" fmla="*/ 610922 h 1353297"/>
              <a:gd name="connsiteX31" fmla="*/ 8290622 w 10678681"/>
              <a:gd name="connsiteY31" fmla="*/ 622687 h 1353297"/>
              <a:gd name="connsiteX32" fmla="*/ 8086698 w 10678681"/>
              <a:gd name="connsiteY32" fmla="*/ 605185 h 1353297"/>
              <a:gd name="connsiteX33" fmla="*/ 7982378 w 10678681"/>
              <a:gd name="connsiteY33" fmla="*/ 629799 h 1353297"/>
              <a:gd name="connsiteX34" fmla="*/ 7947952 w 10678681"/>
              <a:gd name="connsiteY34" fmla="*/ 648003 h 1353297"/>
              <a:gd name="connsiteX35" fmla="*/ 7890112 w 10678681"/>
              <a:gd name="connsiteY35" fmla="*/ 677915 h 1353297"/>
              <a:gd name="connsiteX36" fmla="*/ 7853284 w 10678681"/>
              <a:gd name="connsiteY36" fmla="*/ 723588 h 1353297"/>
              <a:gd name="connsiteX37" fmla="*/ 7802383 w 10678681"/>
              <a:gd name="connsiteY37" fmla="*/ 739359 h 1353297"/>
              <a:gd name="connsiteX38" fmla="*/ 7730518 w 10678681"/>
              <a:gd name="connsiteY38" fmla="*/ 739526 h 1353297"/>
              <a:gd name="connsiteX39" fmla="*/ 7652907 w 10678681"/>
              <a:gd name="connsiteY39" fmla="*/ 783273 h 1353297"/>
              <a:gd name="connsiteX40" fmla="*/ 7606008 w 10678681"/>
              <a:gd name="connsiteY40" fmla="*/ 800717 h 1353297"/>
              <a:gd name="connsiteX41" fmla="*/ 7480223 w 10678681"/>
              <a:gd name="connsiteY41" fmla="*/ 856821 h 1353297"/>
              <a:gd name="connsiteX42" fmla="*/ 7356005 w 10678681"/>
              <a:gd name="connsiteY42" fmla="*/ 919462 h 1353297"/>
              <a:gd name="connsiteX43" fmla="*/ 7305396 w 10678681"/>
              <a:gd name="connsiteY43" fmla="*/ 986228 h 1353297"/>
              <a:gd name="connsiteX44" fmla="*/ 7266251 w 10678681"/>
              <a:gd name="connsiteY44" fmla="*/ 967864 h 1353297"/>
              <a:gd name="connsiteX45" fmla="*/ 7269396 w 10678681"/>
              <a:gd name="connsiteY45" fmla="*/ 989282 h 1353297"/>
              <a:gd name="connsiteX46" fmla="*/ 7258094 w 10678681"/>
              <a:gd name="connsiteY46" fmla="*/ 990679 h 1353297"/>
              <a:gd name="connsiteX47" fmla="*/ 7257893 w 10678681"/>
              <a:gd name="connsiteY47" fmla="*/ 991204 h 1353297"/>
              <a:gd name="connsiteX48" fmla="*/ 7247153 w 10678681"/>
              <a:gd name="connsiteY48" fmla="*/ 991550 h 1353297"/>
              <a:gd name="connsiteX49" fmla="*/ 7193612 w 10678681"/>
              <a:gd name="connsiteY49" fmla="*/ 987042 h 1353297"/>
              <a:gd name="connsiteX50" fmla="*/ 7132632 w 10678681"/>
              <a:gd name="connsiteY50" fmla="*/ 1042036 h 1353297"/>
              <a:gd name="connsiteX51" fmla="*/ 7105610 w 10678681"/>
              <a:gd name="connsiteY51" fmla="*/ 1053537 h 1353297"/>
              <a:gd name="connsiteX52" fmla="*/ 7069148 w 10678681"/>
              <a:gd name="connsiteY52" fmla="*/ 1047163 h 1353297"/>
              <a:gd name="connsiteX53" fmla="*/ 7039634 w 10678681"/>
              <a:gd name="connsiteY53" fmla="*/ 1059971 h 1353297"/>
              <a:gd name="connsiteX54" fmla="*/ 7033445 w 10678681"/>
              <a:gd name="connsiteY54" fmla="*/ 1063314 h 1353297"/>
              <a:gd name="connsiteX55" fmla="*/ 6999157 w 10678681"/>
              <a:gd name="connsiteY55" fmla="*/ 1055282 h 1353297"/>
              <a:gd name="connsiteX56" fmla="*/ 6981874 w 10678681"/>
              <a:gd name="connsiteY56" fmla="*/ 1053827 h 1353297"/>
              <a:gd name="connsiteX57" fmla="*/ 6976102 w 10678681"/>
              <a:gd name="connsiteY57" fmla="*/ 1047854 h 1353297"/>
              <a:gd name="connsiteX58" fmla="*/ 6951040 w 10678681"/>
              <a:gd name="connsiteY58" fmla="*/ 1048531 h 1353297"/>
              <a:gd name="connsiteX59" fmla="*/ 6948497 w 10678681"/>
              <a:gd name="connsiteY59" fmla="*/ 1050706 h 1353297"/>
              <a:gd name="connsiteX60" fmla="*/ 6926582 w 10678681"/>
              <a:gd name="connsiteY60" fmla="*/ 1043462 h 1353297"/>
              <a:gd name="connsiteX61" fmla="*/ 6833743 w 10678681"/>
              <a:gd name="connsiteY61" fmla="*/ 1027960 h 1353297"/>
              <a:gd name="connsiteX62" fmla="*/ 6687090 w 10678681"/>
              <a:gd name="connsiteY62" fmla="*/ 1063250 h 1353297"/>
              <a:gd name="connsiteX63" fmla="*/ 6437450 w 10678681"/>
              <a:gd name="connsiteY63" fmla="*/ 1101075 h 1353297"/>
              <a:gd name="connsiteX64" fmla="*/ 6327795 w 10678681"/>
              <a:gd name="connsiteY64" fmla="*/ 1088142 h 1353297"/>
              <a:gd name="connsiteX65" fmla="*/ 6136549 w 10678681"/>
              <a:gd name="connsiteY65" fmla="*/ 1100268 h 1353297"/>
              <a:gd name="connsiteX66" fmla="*/ 6004655 w 10678681"/>
              <a:gd name="connsiteY66" fmla="*/ 1114946 h 1353297"/>
              <a:gd name="connsiteX67" fmla="*/ 5936643 w 10678681"/>
              <a:gd name="connsiteY67" fmla="*/ 1095428 h 1353297"/>
              <a:gd name="connsiteX68" fmla="*/ 5912484 w 10678681"/>
              <a:gd name="connsiteY68" fmla="*/ 1112624 h 1353297"/>
              <a:gd name="connsiteX69" fmla="*/ 5908387 w 10678681"/>
              <a:gd name="connsiteY69" fmla="*/ 1116018 h 1353297"/>
              <a:gd name="connsiteX70" fmla="*/ 5890495 w 10678681"/>
              <a:gd name="connsiteY70" fmla="*/ 1120268 h 1353297"/>
              <a:gd name="connsiteX71" fmla="*/ 5887318 w 10678681"/>
              <a:gd name="connsiteY71" fmla="*/ 1133134 h 1353297"/>
              <a:gd name="connsiteX72" fmla="*/ 5861726 w 10678681"/>
              <a:gd name="connsiteY72" fmla="*/ 1147891 h 1353297"/>
              <a:gd name="connsiteX73" fmla="*/ 5805823 w 10678681"/>
              <a:gd name="connsiteY73" fmla="*/ 1152457 h 1353297"/>
              <a:gd name="connsiteX74" fmla="*/ 5689841 w 10678681"/>
              <a:gd name="connsiteY74" fmla="*/ 1176232 h 1353297"/>
              <a:gd name="connsiteX75" fmla="*/ 5605119 w 10678681"/>
              <a:gd name="connsiteY75" fmla="*/ 1190202 h 1353297"/>
              <a:gd name="connsiteX76" fmla="*/ 5488513 w 10678681"/>
              <a:gd name="connsiteY76" fmla="*/ 1205367 h 1353297"/>
              <a:gd name="connsiteX77" fmla="*/ 5402905 w 10678681"/>
              <a:gd name="connsiteY77" fmla="*/ 1241191 h 1353297"/>
              <a:gd name="connsiteX78" fmla="*/ 5285593 w 10678681"/>
              <a:gd name="connsiteY78" fmla="*/ 1273569 h 1353297"/>
              <a:gd name="connsiteX79" fmla="*/ 5192893 w 10678681"/>
              <a:gd name="connsiteY79" fmla="*/ 1247188 h 1353297"/>
              <a:gd name="connsiteX80" fmla="*/ 5186475 w 10678681"/>
              <a:gd name="connsiteY80" fmla="*/ 1257028 h 1353297"/>
              <a:gd name="connsiteX81" fmla="*/ 5126038 w 10678681"/>
              <a:gd name="connsiteY81" fmla="*/ 1263189 h 1353297"/>
              <a:gd name="connsiteX82" fmla="*/ 4894688 w 10678681"/>
              <a:gd name="connsiteY82" fmla="*/ 1247184 h 1353297"/>
              <a:gd name="connsiteX83" fmla="*/ 4788036 w 10678681"/>
              <a:gd name="connsiteY83" fmla="*/ 1238182 h 1353297"/>
              <a:gd name="connsiteX84" fmla="*/ 4747555 w 10678681"/>
              <a:gd name="connsiteY84" fmla="*/ 1252768 h 1353297"/>
              <a:gd name="connsiteX85" fmla="*/ 4679644 w 10678681"/>
              <a:gd name="connsiteY85" fmla="*/ 1276603 h 1353297"/>
              <a:gd name="connsiteX86" fmla="*/ 4632222 w 10678681"/>
              <a:gd name="connsiteY86" fmla="*/ 1318360 h 1353297"/>
              <a:gd name="connsiteX87" fmla="*/ 4617358 w 10678681"/>
              <a:gd name="connsiteY87" fmla="*/ 1327690 h 1353297"/>
              <a:gd name="connsiteX88" fmla="*/ 4589102 w 10678681"/>
              <a:gd name="connsiteY88" fmla="*/ 1321223 h 1353297"/>
              <a:gd name="connsiteX89" fmla="*/ 4578184 w 10678681"/>
              <a:gd name="connsiteY89" fmla="*/ 1326745 h 1353297"/>
              <a:gd name="connsiteX90" fmla="*/ 4574270 w 10678681"/>
              <a:gd name="connsiteY90" fmla="*/ 1325878 h 1353297"/>
              <a:gd name="connsiteX91" fmla="*/ 4564919 w 10678681"/>
              <a:gd name="connsiteY91" fmla="*/ 1325507 h 1353297"/>
              <a:gd name="connsiteX92" fmla="*/ 4566586 w 10678681"/>
              <a:gd name="connsiteY92" fmla="*/ 1316963 h 1353297"/>
              <a:gd name="connsiteX93" fmla="*/ 4556303 w 10678681"/>
              <a:gd name="connsiteY93" fmla="*/ 1300262 h 1353297"/>
              <a:gd name="connsiteX94" fmla="*/ 4502358 w 10678681"/>
              <a:gd name="connsiteY94" fmla="*/ 1302558 h 1353297"/>
              <a:gd name="connsiteX95" fmla="*/ 4498919 w 10678681"/>
              <a:gd name="connsiteY95" fmla="*/ 1312115 h 1353297"/>
              <a:gd name="connsiteX96" fmla="*/ 4492075 w 10678681"/>
              <a:gd name="connsiteY96" fmla="*/ 1313357 h 1353297"/>
              <a:gd name="connsiteX97" fmla="*/ 4487466 w 10678681"/>
              <a:gd name="connsiteY97" fmla="*/ 1304102 h 1353297"/>
              <a:gd name="connsiteX98" fmla="*/ 4398292 w 10678681"/>
              <a:gd name="connsiteY98" fmla="*/ 1278410 h 1353297"/>
              <a:gd name="connsiteX99" fmla="*/ 4306088 w 10678681"/>
              <a:gd name="connsiteY99" fmla="*/ 1282512 h 1353297"/>
              <a:gd name="connsiteX100" fmla="*/ 4188995 w 10678681"/>
              <a:gd name="connsiteY100" fmla="*/ 1296718 h 1353297"/>
              <a:gd name="connsiteX101" fmla="*/ 4136582 w 10678681"/>
              <a:gd name="connsiteY101" fmla="*/ 1287687 h 1353297"/>
              <a:gd name="connsiteX102" fmla="*/ 4064614 w 10678681"/>
              <a:gd name="connsiteY102" fmla="*/ 1296118 h 1353297"/>
              <a:gd name="connsiteX103" fmla="*/ 3906561 w 10678681"/>
              <a:gd name="connsiteY103" fmla="*/ 1352435 h 1353297"/>
              <a:gd name="connsiteX104" fmla="*/ 3787890 w 10678681"/>
              <a:gd name="connsiteY104" fmla="*/ 1352442 h 1353297"/>
              <a:gd name="connsiteX105" fmla="*/ 3745993 w 10678681"/>
              <a:gd name="connsiteY105" fmla="*/ 1342630 h 1353297"/>
              <a:gd name="connsiteX106" fmla="*/ 3675785 w 10678681"/>
              <a:gd name="connsiteY106" fmla="*/ 1326802 h 1353297"/>
              <a:gd name="connsiteX107" fmla="*/ 3623856 w 10678681"/>
              <a:gd name="connsiteY107" fmla="*/ 1290804 h 1353297"/>
              <a:gd name="connsiteX108" fmla="*/ 3564933 w 10678681"/>
              <a:gd name="connsiteY108" fmla="*/ 1287147 h 1353297"/>
              <a:gd name="connsiteX109" fmla="*/ 3550537 w 10678681"/>
              <a:gd name="connsiteY109" fmla="*/ 1317552 h 1353297"/>
              <a:gd name="connsiteX110" fmla="*/ 3487736 w 10678681"/>
              <a:gd name="connsiteY110" fmla="*/ 1303493 h 1353297"/>
              <a:gd name="connsiteX111" fmla="*/ 3392548 w 10678681"/>
              <a:gd name="connsiteY111" fmla="*/ 1278741 h 1353297"/>
              <a:gd name="connsiteX112" fmla="*/ 3337466 w 10678681"/>
              <a:gd name="connsiteY112" fmla="*/ 1272537 h 1353297"/>
              <a:gd name="connsiteX113" fmla="*/ 3187206 w 10678681"/>
              <a:gd name="connsiteY113" fmla="*/ 1246821 h 1353297"/>
              <a:gd name="connsiteX114" fmla="*/ 3036856 w 10678681"/>
              <a:gd name="connsiteY114" fmla="*/ 1214383 h 1353297"/>
              <a:gd name="connsiteX115" fmla="*/ 2824973 w 10678681"/>
              <a:gd name="connsiteY115" fmla="*/ 1134864 h 1353297"/>
              <a:gd name="connsiteX116" fmla="*/ 2804398 w 10678681"/>
              <a:gd name="connsiteY116" fmla="*/ 1125556 h 1353297"/>
              <a:gd name="connsiteX117" fmla="*/ 2775396 w 10678681"/>
              <a:gd name="connsiteY117" fmla="*/ 1130148 h 1353297"/>
              <a:gd name="connsiteX118" fmla="*/ 2659096 w 10678681"/>
              <a:gd name="connsiteY118" fmla="*/ 1150294 h 1353297"/>
              <a:gd name="connsiteX119" fmla="*/ 2567088 w 10678681"/>
              <a:gd name="connsiteY119" fmla="*/ 1181781 h 1353297"/>
              <a:gd name="connsiteX120" fmla="*/ 2454501 w 10678681"/>
              <a:gd name="connsiteY120" fmla="*/ 1155455 h 1353297"/>
              <a:gd name="connsiteX121" fmla="*/ 2385161 w 10678681"/>
              <a:gd name="connsiteY121" fmla="*/ 1161312 h 1353297"/>
              <a:gd name="connsiteX122" fmla="*/ 2273361 w 10678681"/>
              <a:gd name="connsiteY122" fmla="*/ 1134090 h 1353297"/>
              <a:gd name="connsiteX123" fmla="*/ 2132003 w 10678681"/>
              <a:gd name="connsiteY123" fmla="*/ 1139225 h 1353297"/>
              <a:gd name="connsiteX124" fmla="*/ 2041224 w 10678681"/>
              <a:gd name="connsiteY124" fmla="*/ 1147536 h 1353297"/>
              <a:gd name="connsiteX125" fmla="*/ 2010157 w 10678681"/>
              <a:gd name="connsiteY125" fmla="*/ 1152767 h 1353297"/>
              <a:gd name="connsiteX126" fmla="*/ 1859213 w 10678681"/>
              <a:gd name="connsiteY126" fmla="*/ 1199540 h 1353297"/>
              <a:gd name="connsiteX127" fmla="*/ 1735877 w 10678681"/>
              <a:gd name="connsiteY127" fmla="*/ 1246527 h 1353297"/>
              <a:gd name="connsiteX128" fmla="*/ 1705069 w 10678681"/>
              <a:gd name="connsiteY128" fmla="*/ 1251989 h 1353297"/>
              <a:gd name="connsiteX129" fmla="*/ 1307888 w 10678681"/>
              <a:gd name="connsiteY129" fmla="*/ 1283156 h 1353297"/>
              <a:gd name="connsiteX130" fmla="*/ 1220734 w 10678681"/>
              <a:gd name="connsiteY130" fmla="*/ 1257811 h 1353297"/>
              <a:gd name="connsiteX131" fmla="*/ 1021737 w 10678681"/>
              <a:gd name="connsiteY131" fmla="*/ 1238739 h 1353297"/>
              <a:gd name="connsiteX132" fmla="*/ 959820 w 10678681"/>
              <a:gd name="connsiteY132" fmla="*/ 1275863 h 1353297"/>
              <a:gd name="connsiteX133" fmla="*/ 929137 w 10678681"/>
              <a:gd name="connsiteY133" fmla="*/ 1273957 h 1353297"/>
              <a:gd name="connsiteX134" fmla="*/ 878849 w 10678681"/>
              <a:gd name="connsiteY134" fmla="*/ 1266740 h 1353297"/>
              <a:gd name="connsiteX135" fmla="*/ 800667 w 10678681"/>
              <a:gd name="connsiteY135" fmla="*/ 1282041 h 1353297"/>
              <a:gd name="connsiteX136" fmla="*/ 644906 w 10678681"/>
              <a:gd name="connsiteY136" fmla="*/ 1273685 h 1353297"/>
              <a:gd name="connsiteX137" fmla="*/ 379869 w 10678681"/>
              <a:gd name="connsiteY137" fmla="*/ 1339165 h 1353297"/>
              <a:gd name="connsiteX138" fmla="*/ 137696 w 10678681"/>
              <a:gd name="connsiteY138" fmla="*/ 1319217 h 1353297"/>
              <a:gd name="connsiteX139" fmla="*/ 54250 w 10678681"/>
              <a:gd name="connsiteY139" fmla="*/ 1315838 h 1353297"/>
              <a:gd name="connsiteX140" fmla="*/ 28042 w 10678681"/>
              <a:gd name="connsiteY140" fmla="*/ 1297822 h 1353297"/>
              <a:gd name="connsiteX141" fmla="*/ 0 w 10678681"/>
              <a:gd name="connsiteY141" fmla="*/ 1294612 h 1353297"/>
              <a:gd name="connsiteX142" fmla="*/ 0 w 10678681"/>
              <a:gd name="connsiteY142" fmla="*/ 0 h 1353297"/>
              <a:gd name="connsiteX0" fmla="*/ 0 w 10678681"/>
              <a:gd name="connsiteY0" fmla="*/ 0 h 1353297"/>
              <a:gd name="connsiteX1" fmla="*/ 10678681 w 10678681"/>
              <a:gd name="connsiteY1" fmla="*/ 0 h 1353297"/>
              <a:gd name="connsiteX2" fmla="*/ 10666019 w 10678681"/>
              <a:gd name="connsiteY2" fmla="*/ 7876 h 1353297"/>
              <a:gd name="connsiteX3" fmla="*/ 10632825 w 10678681"/>
              <a:gd name="connsiteY3" fmla="*/ 32153 h 1353297"/>
              <a:gd name="connsiteX4" fmla="*/ 10510605 w 10678681"/>
              <a:gd name="connsiteY4" fmla="*/ 30449 h 1353297"/>
              <a:gd name="connsiteX5" fmla="*/ 10456989 w 10678681"/>
              <a:gd name="connsiteY5" fmla="*/ 979 h 1353297"/>
              <a:gd name="connsiteX6" fmla="*/ 10438642 w 10678681"/>
              <a:gd name="connsiteY6" fmla="*/ 1524 h 1353297"/>
              <a:gd name="connsiteX7" fmla="*/ 10407146 w 10678681"/>
              <a:gd name="connsiteY7" fmla="*/ 43659 h 1353297"/>
              <a:gd name="connsiteX8" fmla="*/ 10357996 w 10678681"/>
              <a:gd name="connsiteY8" fmla="*/ 50836 h 1353297"/>
              <a:gd name="connsiteX9" fmla="*/ 10306667 w 10678681"/>
              <a:gd name="connsiteY9" fmla="*/ 109739 h 1353297"/>
              <a:gd name="connsiteX10" fmla="*/ 10115334 w 10678681"/>
              <a:gd name="connsiteY10" fmla="*/ 155658 h 1353297"/>
              <a:gd name="connsiteX11" fmla="*/ 10068157 w 10678681"/>
              <a:gd name="connsiteY11" fmla="*/ 215673 h 1353297"/>
              <a:gd name="connsiteX12" fmla="*/ 10045431 w 10678681"/>
              <a:gd name="connsiteY12" fmla="*/ 229568 h 1353297"/>
              <a:gd name="connsiteX13" fmla="*/ 10013265 w 10678681"/>
              <a:gd name="connsiteY13" fmla="*/ 284757 h 1353297"/>
              <a:gd name="connsiteX14" fmla="*/ 9862496 w 10678681"/>
              <a:gd name="connsiteY14" fmla="*/ 223033 h 1353297"/>
              <a:gd name="connsiteX15" fmla="*/ 9679638 w 10678681"/>
              <a:gd name="connsiteY15" fmla="*/ 277462 h 1353297"/>
              <a:gd name="connsiteX16" fmla="*/ 9498347 w 10678681"/>
              <a:gd name="connsiteY16" fmla="*/ 244723 h 1353297"/>
              <a:gd name="connsiteX17" fmla="*/ 9399702 w 10678681"/>
              <a:gd name="connsiteY17" fmla="*/ 276316 h 1353297"/>
              <a:gd name="connsiteX18" fmla="*/ 9378439 w 10678681"/>
              <a:gd name="connsiteY18" fmla="*/ 326244 h 1353297"/>
              <a:gd name="connsiteX19" fmla="*/ 9121744 w 10678681"/>
              <a:gd name="connsiteY19" fmla="*/ 365177 h 1353297"/>
              <a:gd name="connsiteX20" fmla="*/ 9061654 w 10678681"/>
              <a:gd name="connsiteY20" fmla="*/ 393730 h 1353297"/>
              <a:gd name="connsiteX21" fmla="*/ 8997577 w 10678681"/>
              <a:gd name="connsiteY21" fmla="*/ 380865 h 1353297"/>
              <a:gd name="connsiteX22" fmla="*/ 8907968 w 10678681"/>
              <a:gd name="connsiteY22" fmla="*/ 447345 h 1353297"/>
              <a:gd name="connsiteX23" fmla="*/ 8764163 w 10678681"/>
              <a:gd name="connsiteY23" fmla="*/ 471000 h 1353297"/>
              <a:gd name="connsiteX24" fmla="*/ 8680155 w 10678681"/>
              <a:gd name="connsiteY24" fmla="*/ 492404 h 1353297"/>
              <a:gd name="connsiteX25" fmla="*/ 8651436 w 10678681"/>
              <a:gd name="connsiteY25" fmla="*/ 511923 h 1353297"/>
              <a:gd name="connsiteX26" fmla="*/ 8609185 w 10678681"/>
              <a:gd name="connsiteY26" fmla="*/ 531525 h 1353297"/>
              <a:gd name="connsiteX27" fmla="*/ 8537091 w 10678681"/>
              <a:gd name="connsiteY27" fmla="*/ 574933 h 1353297"/>
              <a:gd name="connsiteX28" fmla="*/ 8435931 w 10678681"/>
              <a:gd name="connsiteY28" fmla="*/ 617926 h 1353297"/>
              <a:gd name="connsiteX29" fmla="*/ 8348623 w 10678681"/>
              <a:gd name="connsiteY29" fmla="*/ 600607 h 1353297"/>
              <a:gd name="connsiteX30" fmla="*/ 8344233 w 10678681"/>
              <a:gd name="connsiteY30" fmla="*/ 610922 h 1353297"/>
              <a:gd name="connsiteX31" fmla="*/ 8290622 w 10678681"/>
              <a:gd name="connsiteY31" fmla="*/ 622687 h 1353297"/>
              <a:gd name="connsiteX32" fmla="*/ 8086698 w 10678681"/>
              <a:gd name="connsiteY32" fmla="*/ 605185 h 1353297"/>
              <a:gd name="connsiteX33" fmla="*/ 7982378 w 10678681"/>
              <a:gd name="connsiteY33" fmla="*/ 629799 h 1353297"/>
              <a:gd name="connsiteX34" fmla="*/ 7947952 w 10678681"/>
              <a:gd name="connsiteY34" fmla="*/ 648003 h 1353297"/>
              <a:gd name="connsiteX35" fmla="*/ 7890112 w 10678681"/>
              <a:gd name="connsiteY35" fmla="*/ 677915 h 1353297"/>
              <a:gd name="connsiteX36" fmla="*/ 7853284 w 10678681"/>
              <a:gd name="connsiteY36" fmla="*/ 723588 h 1353297"/>
              <a:gd name="connsiteX37" fmla="*/ 7802383 w 10678681"/>
              <a:gd name="connsiteY37" fmla="*/ 739359 h 1353297"/>
              <a:gd name="connsiteX38" fmla="*/ 7730518 w 10678681"/>
              <a:gd name="connsiteY38" fmla="*/ 739526 h 1353297"/>
              <a:gd name="connsiteX39" fmla="*/ 7652907 w 10678681"/>
              <a:gd name="connsiteY39" fmla="*/ 783273 h 1353297"/>
              <a:gd name="connsiteX40" fmla="*/ 7606008 w 10678681"/>
              <a:gd name="connsiteY40" fmla="*/ 800717 h 1353297"/>
              <a:gd name="connsiteX41" fmla="*/ 7480223 w 10678681"/>
              <a:gd name="connsiteY41" fmla="*/ 856821 h 1353297"/>
              <a:gd name="connsiteX42" fmla="*/ 7356005 w 10678681"/>
              <a:gd name="connsiteY42" fmla="*/ 919462 h 1353297"/>
              <a:gd name="connsiteX43" fmla="*/ 7305396 w 10678681"/>
              <a:gd name="connsiteY43" fmla="*/ 986228 h 1353297"/>
              <a:gd name="connsiteX44" fmla="*/ 7266251 w 10678681"/>
              <a:gd name="connsiteY44" fmla="*/ 967864 h 1353297"/>
              <a:gd name="connsiteX45" fmla="*/ 7269396 w 10678681"/>
              <a:gd name="connsiteY45" fmla="*/ 989282 h 1353297"/>
              <a:gd name="connsiteX46" fmla="*/ 7258094 w 10678681"/>
              <a:gd name="connsiteY46" fmla="*/ 990679 h 1353297"/>
              <a:gd name="connsiteX47" fmla="*/ 7257893 w 10678681"/>
              <a:gd name="connsiteY47" fmla="*/ 991204 h 1353297"/>
              <a:gd name="connsiteX48" fmla="*/ 7247153 w 10678681"/>
              <a:gd name="connsiteY48" fmla="*/ 991550 h 1353297"/>
              <a:gd name="connsiteX49" fmla="*/ 7193612 w 10678681"/>
              <a:gd name="connsiteY49" fmla="*/ 987042 h 1353297"/>
              <a:gd name="connsiteX50" fmla="*/ 7132632 w 10678681"/>
              <a:gd name="connsiteY50" fmla="*/ 1042036 h 1353297"/>
              <a:gd name="connsiteX51" fmla="*/ 7105610 w 10678681"/>
              <a:gd name="connsiteY51" fmla="*/ 1053537 h 1353297"/>
              <a:gd name="connsiteX52" fmla="*/ 7069148 w 10678681"/>
              <a:gd name="connsiteY52" fmla="*/ 1047163 h 1353297"/>
              <a:gd name="connsiteX53" fmla="*/ 7039634 w 10678681"/>
              <a:gd name="connsiteY53" fmla="*/ 1059971 h 1353297"/>
              <a:gd name="connsiteX54" fmla="*/ 7033445 w 10678681"/>
              <a:gd name="connsiteY54" fmla="*/ 1063314 h 1353297"/>
              <a:gd name="connsiteX55" fmla="*/ 6999157 w 10678681"/>
              <a:gd name="connsiteY55" fmla="*/ 1055282 h 1353297"/>
              <a:gd name="connsiteX56" fmla="*/ 6981874 w 10678681"/>
              <a:gd name="connsiteY56" fmla="*/ 1053827 h 1353297"/>
              <a:gd name="connsiteX57" fmla="*/ 6976102 w 10678681"/>
              <a:gd name="connsiteY57" fmla="*/ 1047854 h 1353297"/>
              <a:gd name="connsiteX58" fmla="*/ 6951040 w 10678681"/>
              <a:gd name="connsiteY58" fmla="*/ 1048531 h 1353297"/>
              <a:gd name="connsiteX59" fmla="*/ 6948497 w 10678681"/>
              <a:gd name="connsiteY59" fmla="*/ 1050706 h 1353297"/>
              <a:gd name="connsiteX60" fmla="*/ 6926582 w 10678681"/>
              <a:gd name="connsiteY60" fmla="*/ 1043462 h 1353297"/>
              <a:gd name="connsiteX61" fmla="*/ 6833743 w 10678681"/>
              <a:gd name="connsiteY61" fmla="*/ 1027960 h 1353297"/>
              <a:gd name="connsiteX62" fmla="*/ 6687090 w 10678681"/>
              <a:gd name="connsiteY62" fmla="*/ 1063250 h 1353297"/>
              <a:gd name="connsiteX63" fmla="*/ 6437450 w 10678681"/>
              <a:gd name="connsiteY63" fmla="*/ 1101075 h 1353297"/>
              <a:gd name="connsiteX64" fmla="*/ 6327795 w 10678681"/>
              <a:gd name="connsiteY64" fmla="*/ 1088142 h 1353297"/>
              <a:gd name="connsiteX65" fmla="*/ 6136549 w 10678681"/>
              <a:gd name="connsiteY65" fmla="*/ 1100268 h 1353297"/>
              <a:gd name="connsiteX66" fmla="*/ 6004655 w 10678681"/>
              <a:gd name="connsiteY66" fmla="*/ 1114946 h 1353297"/>
              <a:gd name="connsiteX67" fmla="*/ 5936643 w 10678681"/>
              <a:gd name="connsiteY67" fmla="*/ 1095428 h 1353297"/>
              <a:gd name="connsiteX68" fmla="*/ 5912484 w 10678681"/>
              <a:gd name="connsiteY68" fmla="*/ 1112624 h 1353297"/>
              <a:gd name="connsiteX69" fmla="*/ 5908387 w 10678681"/>
              <a:gd name="connsiteY69" fmla="*/ 1116018 h 1353297"/>
              <a:gd name="connsiteX70" fmla="*/ 5890495 w 10678681"/>
              <a:gd name="connsiteY70" fmla="*/ 1120268 h 1353297"/>
              <a:gd name="connsiteX71" fmla="*/ 5887318 w 10678681"/>
              <a:gd name="connsiteY71" fmla="*/ 1133134 h 1353297"/>
              <a:gd name="connsiteX72" fmla="*/ 5861726 w 10678681"/>
              <a:gd name="connsiteY72" fmla="*/ 1147891 h 1353297"/>
              <a:gd name="connsiteX73" fmla="*/ 5805823 w 10678681"/>
              <a:gd name="connsiteY73" fmla="*/ 1152457 h 1353297"/>
              <a:gd name="connsiteX74" fmla="*/ 5689841 w 10678681"/>
              <a:gd name="connsiteY74" fmla="*/ 1176232 h 1353297"/>
              <a:gd name="connsiteX75" fmla="*/ 5605119 w 10678681"/>
              <a:gd name="connsiteY75" fmla="*/ 1190202 h 1353297"/>
              <a:gd name="connsiteX76" fmla="*/ 5488513 w 10678681"/>
              <a:gd name="connsiteY76" fmla="*/ 1205367 h 1353297"/>
              <a:gd name="connsiteX77" fmla="*/ 5402905 w 10678681"/>
              <a:gd name="connsiteY77" fmla="*/ 1241191 h 1353297"/>
              <a:gd name="connsiteX78" fmla="*/ 5285593 w 10678681"/>
              <a:gd name="connsiteY78" fmla="*/ 1273569 h 1353297"/>
              <a:gd name="connsiteX79" fmla="*/ 5192893 w 10678681"/>
              <a:gd name="connsiteY79" fmla="*/ 1247188 h 1353297"/>
              <a:gd name="connsiteX80" fmla="*/ 5186475 w 10678681"/>
              <a:gd name="connsiteY80" fmla="*/ 1257028 h 1353297"/>
              <a:gd name="connsiteX81" fmla="*/ 5126038 w 10678681"/>
              <a:gd name="connsiteY81" fmla="*/ 1263189 h 1353297"/>
              <a:gd name="connsiteX82" fmla="*/ 4894688 w 10678681"/>
              <a:gd name="connsiteY82" fmla="*/ 1247184 h 1353297"/>
              <a:gd name="connsiteX83" fmla="*/ 4788036 w 10678681"/>
              <a:gd name="connsiteY83" fmla="*/ 1238182 h 1353297"/>
              <a:gd name="connsiteX84" fmla="*/ 4747555 w 10678681"/>
              <a:gd name="connsiteY84" fmla="*/ 1252768 h 1353297"/>
              <a:gd name="connsiteX85" fmla="*/ 4679644 w 10678681"/>
              <a:gd name="connsiteY85" fmla="*/ 1276603 h 1353297"/>
              <a:gd name="connsiteX86" fmla="*/ 4632222 w 10678681"/>
              <a:gd name="connsiteY86" fmla="*/ 1318360 h 1353297"/>
              <a:gd name="connsiteX87" fmla="*/ 4617358 w 10678681"/>
              <a:gd name="connsiteY87" fmla="*/ 1327690 h 1353297"/>
              <a:gd name="connsiteX88" fmla="*/ 4589102 w 10678681"/>
              <a:gd name="connsiteY88" fmla="*/ 1321223 h 1353297"/>
              <a:gd name="connsiteX89" fmla="*/ 4578184 w 10678681"/>
              <a:gd name="connsiteY89" fmla="*/ 1326745 h 1353297"/>
              <a:gd name="connsiteX90" fmla="*/ 4574270 w 10678681"/>
              <a:gd name="connsiteY90" fmla="*/ 1325878 h 1353297"/>
              <a:gd name="connsiteX91" fmla="*/ 4564919 w 10678681"/>
              <a:gd name="connsiteY91" fmla="*/ 1325507 h 1353297"/>
              <a:gd name="connsiteX92" fmla="*/ 4566586 w 10678681"/>
              <a:gd name="connsiteY92" fmla="*/ 1316963 h 1353297"/>
              <a:gd name="connsiteX93" fmla="*/ 4556303 w 10678681"/>
              <a:gd name="connsiteY93" fmla="*/ 1300262 h 1353297"/>
              <a:gd name="connsiteX94" fmla="*/ 4502358 w 10678681"/>
              <a:gd name="connsiteY94" fmla="*/ 1302558 h 1353297"/>
              <a:gd name="connsiteX95" fmla="*/ 4498919 w 10678681"/>
              <a:gd name="connsiteY95" fmla="*/ 1312115 h 1353297"/>
              <a:gd name="connsiteX96" fmla="*/ 4492075 w 10678681"/>
              <a:gd name="connsiteY96" fmla="*/ 1313357 h 1353297"/>
              <a:gd name="connsiteX97" fmla="*/ 4487466 w 10678681"/>
              <a:gd name="connsiteY97" fmla="*/ 1304102 h 1353297"/>
              <a:gd name="connsiteX98" fmla="*/ 4398292 w 10678681"/>
              <a:gd name="connsiteY98" fmla="*/ 1278410 h 1353297"/>
              <a:gd name="connsiteX99" fmla="*/ 4306088 w 10678681"/>
              <a:gd name="connsiteY99" fmla="*/ 1282512 h 1353297"/>
              <a:gd name="connsiteX100" fmla="*/ 4188995 w 10678681"/>
              <a:gd name="connsiteY100" fmla="*/ 1296718 h 1353297"/>
              <a:gd name="connsiteX101" fmla="*/ 4136582 w 10678681"/>
              <a:gd name="connsiteY101" fmla="*/ 1287687 h 1353297"/>
              <a:gd name="connsiteX102" fmla="*/ 4064614 w 10678681"/>
              <a:gd name="connsiteY102" fmla="*/ 1296118 h 1353297"/>
              <a:gd name="connsiteX103" fmla="*/ 3906561 w 10678681"/>
              <a:gd name="connsiteY103" fmla="*/ 1352435 h 1353297"/>
              <a:gd name="connsiteX104" fmla="*/ 3787890 w 10678681"/>
              <a:gd name="connsiteY104" fmla="*/ 1352442 h 1353297"/>
              <a:gd name="connsiteX105" fmla="*/ 3745993 w 10678681"/>
              <a:gd name="connsiteY105" fmla="*/ 1342630 h 1353297"/>
              <a:gd name="connsiteX106" fmla="*/ 3675785 w 10678681"/>
              <a:gd name="connsiteY106" fmla="*/ 1326802 h 1353297"/>
              <a:gd name="connsiteX107" fmla="*/ 3623856 w 10678681"/>
              <a:gd name="connsiteY107" fmla="*/ 1290804 h 1353297"/>
              <a:gd name="connsiteX108" fmla="*/ 3564933 w 10678681"/>
              <a:gd name="connsiteY108" fmla="*/ 1287147 h 1353297"/>
              <a:gd name="connsiteX109" fmla="*/ 3550537 w 10678681"/>
              <a:gd name="connsiteY109" fmla="*/ 1317552 h 1353297"/>
              <a:gd name="connsiteX110" fmla="*/ 3487736 w 10678681"/>
              <a:gd name="connsiteY110" fmla="*/ 1303493 h 1353297"/>
              <a:gd name="connsiteX111" fmla="*/ 3392548 w 10678681"/>
              <a:gd name="connsiteY111" fmla="*/ 1278741 h 1353297"/>
              <a:gd name="connsiteX112" fmla="*/ 3337466 w 10678681"/>
              <a:gd name="connsiteY112" fmla="*/ 1272537 h 1353297"/>
              <a:gd name="connsiteX113" fmla="*/ 3187206 w 10678681"/>
              <a:gd name="connsiteY113" fmla="*/ 1246821 h 1353297"/>
              <a:gd name="connsiteX114" fmla="*/ 3036856 w 10678681"/>
              <a:gd name="connsiteY114" fmla="*/ 1214383 h 1353297"/>
              <a:gd name="connsiteX115" fmla="*/ 2824973 w 10678681"/>
              <a:gd name="connsiteY115" fmla="*/ 1134864 h 1353297"/>
              <a:gd name="connsiteX116" fmla="*/ 2804398 w 10678681"/>
              <a:gd name="connsiteY116" fmla="*/ 1125556 h 1353297"/>
              <a:gd name="connsiteX117" fmla="*/ 2736109 w 10678681"/>
              <a:gd name="connsiteY117" fmla="*/ 1137717 h 1353297"/>
              <a:gd name="connsiteX118" fmla="*/ 2659096 w 10678681"/>
              <a:gd name="connsiteY118" fmla="*/ 1150294 h 1353297"/>
              <a:gd name="connsiteX119" fmla="*/ 2567088 w 10678681"/>
              <a:gd name="connsiteY119" fmla="*/ 1181781 h 1353297"/>
              <a:gd name="connsiteX120" fmla="*/ 2454501 w 10678681"/>
              <a:gd name="connsiteY120" fmla="*/ 1155455 h 1353297"/>
              <a:gd name="connsiteX121" fmla="*/ 2385161 w 10678681"/>
              <a:gd name="connsiteY121" fmla="*/ 1161312 h 1353297"/>
              <a:gd name="connsiteX122" fmla="*/ 2273361 w 10678681"/>
              <a:gd name="connsiteY122" fmla="*/ 1134090 h 1353297"/>
              <a:gd name="connsiteX123" fmla="*/ 2132003 w 10678681"/>
              <a:gd name="connsiteY123" fmla="*/ 1139225 h 1353297"/>
              <a:gd name="connsiteX124" fmla="*/ 2041224 w 10678681"/>
              <a:gd name="connsiteY124" fmla="*/ 1147536 h 1353297"/>
              <a:gd name="connsiteX125" fmla="*/ 2010157 w 10678681"/>
              <a:gd name="connsiteY125" fmla="*/ 1152767 h 1353297"/>
              <a:gd name="connsiteX126" fmla="*/ 1859213 w 10678681"/>
              <a:gd name="connsiteY126" fmla="*/ 1199540 h 1353297"/>
              <a:gd name="connsiteX127" fmla="*/ 1735877 w 10678681"/>
              <a:gd name="connsiteY127" fmla="*/ 1246527 h 1353297"/>
              <a:gd name="connsiteX128" fmla="*/ 1705069 w 10678681"/>
              <a:gd name="connsiteY128" fmla="*/ 1251989 h 1353297"/>
              <a:gd name="connsiteX129" fmla="*/ 1307888 w 10678681"/>
              <a:gd name="connsiteY129" fmla="*/ 1283156 h 1353297"/>
              <a:gd name="connsiteX130" fmla="*/ 1220734 w 10678681"/>
              <a:gd name="connsiteY130" fmla="*/ 1257811 h 1353297"/>
              <a:gd name="connsiteX131" fmla="*/ 1021737 w 10678681"/>
              <a:gd name="connsiteY131" fmla="*/ 1238739 h 1353297"/>
              <a:gd name="connsiteX132" fmla="*/ 959820 w 10678681"/>
              <a:gd name="connsiteY132" fmla="*/ 1275863 h 1353297"/>
              <a:gd name="connsiteX133" fmla="*/ 929137 w 10678681"/>
              <a:gd name="connsiteY133" fmla="*/ 1273957 h 1353297"/>
              <a:gd name="connsiteX134" fmla="*/ 878849 w 10678681"/>
              <a:gd name="connsiteY134" fmla="*/ 1266740 h 1353297"/>
              <a:gd name="connsiteX135" fmla="*/ 800667 w 10678681"/>
              <a:gd name="connsiteY135" fmla="*/ 1282041 h 1353297"/>
              <a:gd name="connsiteX136" fmla="*/ 644906 w 10678681"/>
              <a:gd name="connsiteY136" fmla="*/ 1273685 h 1353297"/>
              <a:gd name="connsiteX137" fmla="*/ 379869 w 10678681"/>
              <a:gd name="connsiteY137" fmla="*/ 1339165 h 1353297"/>
              <a:gd name="connsiteX138" fmla="*/ 137696 w 10678681"/>
              <a:gd name="connsiteY138" fmla="*/ 1319217 h 1353297"/>
              <a:gd name="connsiteX139" fmla="*/ 54250 w 10678681"/>
              <a:gd name="connsiteY139" fmla="*/ 1315838 h 1353297"/>
              <a:gd name="connsiteX140" fmla="*/ 28042 w 10678681"/>
              <a:gd name="connsiteY140" fmla="*/ 1297822 h 1353297"/>
              <a:gd name="connsiteX141" fmla="*/ 0 w 10678681"/>
              <a:gd name="connsiteY141" fmla="*/ 1294612 h 1353297"/>
              <a:gd name="connsiteX142" fmla="*/ 0 w 10678681"/>
              <a:gd name="connsiteY142" fmla="*/ 0 h 1353297"/>
              <a:gd name="connsiteX0" fmla="*/ 0 w 10678681"/>
              <a:gd name="connsiteY0" fmla="*/ 0 h 1353297"/>
              <a:gd name="connsiteX1" fmla="*/ 10678681 w 10678681"/>
              <a:gd name="connsiteY1" fmla="*/ 0 h 1353297"/>
              <a:gd name="connsiteX2" fmla="*/ 10666019 w 10678681"/>
              <a:gd name="connsiteY2" fmla="*/ 7876 h 1353297"/>
              <a:gd name="connsiteX3" fmla="*/ 10632825 w 10678681"/>
              <a:gd name="connsiteY3" fmla="*/ 32153 h 1353297"/>
              <a:gd name="connsiteX4" fmla="*/ 10510605 w 10678681"/>
              <a:gd name="connsiteY4" fmla="*/ 30449 h 1353297"/>
              <a:gd name="connsiteX5" fmla="*/ 10456989 w 10678681"/>
              <a:gd name="connsiteY5" fmla="*/ 979 h 1353297"/>
              <a:gd name="connsiteX6" fmla="*/ 10438642 w 10678681"/>
              <a:gd name="connsiteY6" fmla="*/ 1524 h 1353297"/>
              <a:gd name="connsiteX7" fmla="*/ 10407146 w 10678681"/>
              <a:gd name="connsiteY7" fmla="*/ 43659 h 1353297"/>
              <a:gd name="connsiteX8" fmla="*/ 10357996 w 10678681"/>
              <a:gd name="connsiteY8" fmla="*/ 50836 h 1353297"/>
              <a:gd name="connsiteX9" fmla="*/ 10306667 w 10678681"/>
              <a:gd name="connsiteY9" fmla="*/ 109739 h 1353297"/>
              <a:gd name="connsiteX10" fmla="*/ 10115334 w 10678681"/>
              <a:gd name="connsiteY10" fmla="*/ 155658 h 1353297"/>
              <a:gd name="connsiteX11" fmla="*/ 10068157 w 10678681"/>
              <a:gd name="connsiteY11" fmla="*/ 215673 h 1353297"/>
              <a:gd name="connsiteX12" fmla="*/ 10045431 w 10678681"/>
              <a:gd name="connsiteY12" fmla="*/ 229568 h 1353297"/>
              <a:gd name="connsiteX13" fmla="*/ 10013265 w 10678681"/>
              <a:gd name="connsiteY13" fmla="*/ 284757 h 1353297"/>
              <a:gd name="connsiteX14" fmla="*/ 9862496 w 10678681"/>
              <a:gd name="connsiteY14" fmla="*/ 223033 h 1353297"/>
              <a:gd name="connsiteX15" fmla="*/ 9679638 w 10678681"/>
              <a:gd name="connsiteY15" fmla="*/ 277462 h 1353297"/>
              <a:gd name="connsiteX16" fmla="*/ 9498347 w 10678681"/>
              <a:gd name="connsiteY16" fmla="*/ 244723 h 1353297"/>
              <a:gd name="connsiteX17" fmla="*/ 9399702 w 10678681"/>
              <a:gd name="connsiteY17" fmla="*/ 276316 h 1353297"/>
              <a:gd name="connsiteX18" fmla="*/ 9378439 w 10678681"/>
              <a:gd name="connsiteY18" fmla="*/ 326244 h 1353297"/>
              <a:gd name="connsiteX19" fmla="*/ 9121744 w 10678681"/>
              <a:gd name="connsiteY19" fmla="*/ 365177 h 1353297"/>
              <a:gd name="connsiteX20" fmla="*/ 9061654 w 10678681"/>
              <a:gd name="connsiteY20" fmla="*/ 393730 h 1353297"/>
              <a:gd name="connsiteX21" fmla="*/ 8997577 w 10678681"/>
              <a:gd name="connsiteY21" fmla="*/ 380865 h 1353297"/>
              <a:gd name="connsiteX22" fmla="*/ 8907968 w 10678681"/>
              <a:gd name="connsiteY22" fmla="*/ 447345 h 1353297"/>
              <a:gd name="connsiteX23" fmla="*/ 8764163 w 10678681"/>
              <a:gd name="connsiteY23" fmla="*/ 471000 h 1353297"/>
              <a:gd name="connsiteX24" fmla="*/ 8680155 w 10678681"/>
              <a:gd name="connsiteY24" fmla="*/ 492404 h 1353297"/>
              <a:gd name="connsiteX25" fmla="*/ 8651436 w 10678681"/>
              <a:gd name="connsiteY25" fmla="*/ 511923 h 1353297"/>
              <a:gd name="connsiteX26" fmla="*/ 8609185 w 10678681"/>
              <a:gd name="connsiteY26" fmla="*/ 531525 h 1353297"/>
              <a:gd name="connsiteX27" fmla="*/ 8537091 w 10678681"/>
              <a:gd name="connsiteY27" fmla="*/ 574933 h 1353297"/>
              <a:gd name="connsiteX28" fmla="*/ 8435931 w 10678681"/>
              <a:gd name="connsiteY28" fmla="*/ 617926 h 1353297"/>
              <a:gd name="connsiteX29" fmla="*/ 8348623 w 10678681"/>
              <a:gd name="connsiteY29" fmla="*/ 600607 h 1353297"/>
              <a:gd name="connsiteX30" fmla="*/ 8344233 w 10678681"/>
              <a:gd name="connsiteY30" fmla="*/ 610922 h 1353297"/>
              <a:gd name="connsiteX31" fmla="*/ 8290622 w 10678681"/>
              <a:gd name="connsiteY31" fmla="*/ 622687 h 1353297"/>
              <a:gd name="connsiteX32" fmla="*/ 8086698 w 10678681"/>
              <a:gd name="connsiteY32" fmla="*/ 605185 h 1353297"/>
              <a:gd name="connsiteX33" fmla="*/ 7982378 w 10678681"/>
              <a:gd name="connsiteY33" fmla="*/ 629799 h 1353297"/>
              <a:gd name="connsiteX34" fmla="*/ 7947952 w 10678681"/>
              <a:gd name="connsiteY34" fmla="*/ 648003 h 1353297"/>
              <a:gd name="connsiteX35" fmla="*/ 7890112 w 10678681"/>
              <a:gd name="connsiteY35" fmla="*/ 677915 h 1353297"/>
              <a:gd name="connsiteX36" fmla="*/ 7853284 w 10678681"/>
              <a:gd name="connsiteY36" fmla="*/ 723588 h 1353297"/>
              <a:gd name="connsiteX37" fmla="*/ 7802383 w 10678681"/>
              <a:gd name="connsiteY37" fmla="*/ 739359 h 1353297"/>
              <a:gd name="connsiteX38" fmla="*/ 7730518 w 10678681"/>
              <a:gd name="connsiteY38" fmla="*/ 739526 h 1353297"/>
              <a:gd name="connsiteX39" fmla="*/ 7652907 w 10678681"/>
              <a:gd name="connsiteY39" fmla="*/ 783273 h 1353297"/>
              <a:gd name="connsiteX40" fmla="*/ 7606008 w 10678681"/>
              <a:gd name="connsiteY40" fmla="*/ 800717 h 1353297"/>
              <a:gd name="connsiteX41" fmla="*/ 7480223 w 10678681"/>
              <a:gd name="connsiteY41" fmla="*/ 856821 h 1353297"/>
              <a:gd name="connsiteX42" fmla="*/ 7356005 w 10678681"/>
              <a:gd name="connsiteY42" fmla="*/ 919462 h 1353297"/>
              <a:gd name="connsiteX43" fmla="*/ 7305396 w 10678681"/>
              <a:gd name="connsiteY43" fmla="*/ 986228 h 1353297"/>
              <a:gd name="connsiteX44" fmla="*/ 7266251 w 10678681"/>
              <a:gd name="connsiteY44" fmla="*/ 967864 h 1353297"/>
              <a:gd name="connsiteX45" fmla="*/ 7269396 w 10678681"/>
              <a:gd name="connsiteY45" fmla="*/ 989282 h 1353297"/>
              <a:gd name="connsiteX46" fmla="*/ 7258094 w 10678681"/>
              <a:gd name="connsiteY46" fmla="*/ 990679 h 1353297"/>
              <a:gd name="connsiteX47" fmla="*/ 7257893 w 10678681"/>
              <a:gd name="connsiteY47" fmla="*/ 991204 h 1353297"/>
              <a:gd name="connsiteX48" fmla="*/ 7247153 w 10678681"/>
              <a:gd name="connsiteY48" fmla="*/ 991550 h 1353297"/>
              <a:gd name="connsiteX49" fmla="*/ 7193612 w 10678681"/>
              <a:gd name="connsiteY49" fmla="*/ 987042 h 1353297"/>
              <a:gd name="connsiteX50" fmla="*/ 7132632 w 10678681"/>
              <a:gd name="connsiteY50" fmla="*/ 1042036 h 1353297"/>
              <a:gd name="connsiteX51" fmla="*/ 7105610 w 10678681"/>
              <a:gd name="connsiteY51" fmla="*/ 1053537 h 1353297"/>
              <a:gd name="connsiteX52" fmla="*/ 7069148 w 10678681"/>
              <a:gd name="connsiteY52" fmla="*/ 1047163 h 1353297"/>
              <a:gd name="connsiteX53" fmla="*/ 7039634 w 10678681"/>
              <a:gd name="connsiteY53" fmla="*/ 1059971 h 1353297"/>
              <a:gd name="connsiteX54" fmla="*/ 7033445 w 10678681"/>
              <a:gd name="connsiteY54" fmla="*/ 1063314 h 1353297"/>
              <a:gd name="connsiteX55" fmla="*/ 6999157 w 10678681"/>
              <a:gd name="connsiteY55" fmla="*/ 1055282 h 1353297"/>
              <a:gd name="connsiteX56" fmla="*/ 6981874 w 10678681"/>
              <a:gd name="connsiteY56" fmla="*/ 1053827 h 1353297"/>
              <a:gd name="connsiteX57" fmla="*/ 6976102 w 10678681"/>
              <a:gd name="connsiteY57" fmla="*/ 1047854 h 1353297"/>
              <a:gd name="connsiteX58" fmla="*/ 6951040 w 10678681"/>
              <a:gd name="connsiteY58" fmla="*/ 1048531 h 1353297"/>
              <a:gd name="connsiteX59" fmla="*/ 6948497 w 10678681"/>
              <a:gd name="connsiteY59" fmla="*/ 1050706 h 1353297"/>
              <a:gd name="connsiteX60" fmla="*/ 6926582 w 10678681"/>
              <a:gd name="connsiteY60" fmla="*/ 1043462 h 1353297"/>
              <a:gd name="connsiteX61" fmla="*/ 6833743 w 10678681"/>
              <a:gd name="connsiteY61" fmla="*/ 1027960 h 1353297"/>
              <a:gd name="connsiteX62" fmla="*/ 6687090 w 10678681"/>
              <a:gd name="connsiteY62" fmla="*/ 1063250 h 1353297"/>
              <a:gd name="connsiteX63" fmla="*/ 6437450 w 10678681"/>
              <a:gd name="connsiteY63" fmla="*/ 1101075 h 1353297"/>
              <a:gd name="connsiteX64" fmla="*/ 6327795 w 10678681"/>
              <a:gd name="connsiteY64" fmla="*/ 1088142 h 1353297"/>
              <a:gd name="connsiteX65" fmla="*/ 6136549 w 10678681"/>
              <a:gd name="connsiteY65" fmla="*/ 1100268 h 1353297"/>
              <a:gd name="connsiteX66" fmla="*/ 6004655 w 10678681"/>
              <a:gd name="connsiteY66" fmla="*/ 1114946 h 1353297"/>
              <a:gd name="connsiteX67" fmla="*/ 5936643 w 10678681"/>
              <a:gd name="connsiteY67" fmla="*/ 1095428 h 1353297"/>
              <a:gd name="connsiteX68" fmla="*/ 5912484 w 10678681"/>
              <a:gd name="connsiteY68" fmla="*/ 1112624 h 1353297"/>
              <a:gd name="connsiteX69" fmla="*/ 5908387 w 10678681"/>
              <a:gd name="connsiteY69" fmla="*/ 1116018 h 1353297"/>
              <a:gd name="connsiteX70" fmla="*/ 5890495 w 10678681"/>
              <a:gd name="connsiteY70" fmla="*/ 1120268 h 1353297"/>
              <a:gd name="connsiteX71" fmla="*/ 5887318 w 10678681"/>
              <a:gd name="connsiteY71" fmla="*/ 1133134 h 1353297"/>
              <a:gd name="connsiteX72" fmla="*/ 5861726 w 10678681"/>
              <a:gd name="connsiteY72" fmla="*/ 1147891 h 1353297"/>
              <a:gd name="connsiteX73" fmla="*/ 5805823 w 10678681"/>
              <a:gd name="connsiteY73" fmla="*/ 1152457 h 1353297"/>
              <a:gd name="connsiteX74" fmla="*/ 5689841 w 10678681"/>
              <a:gd name="connsiteY74" fmla="*/ 1176232 h 1353297"/>
              <a:gd name="connsiteX75" fmla="*/ 5605119 w 10678681"/>
              <a:gd name="connsiteY75" fmla="*/ 1190202 h 1353297"/>
              <a:gd name="connsiteX76" fmla="*/ 5488513 w 10678681"/>
              <a:gd name="connsiteY76" fmla="*/ 1205367 h 1353297"/>
              <a:gd name="connsiteX77" fmla="*/ 5402905 w 10678681"/>
              <a:gd name="connsiteY77" fmla="*/ 1241191 h 1353297"/>
              <a:gd name="connsiteX78" fmla="*/ 5285593 w 10678681"/>
              <a:gd name="connsiteY78" fmla="*/ 1273569 h 1353297"/>
              <a:gd name="connsiteX79" fmla="*/ 5192893 w 10678681"/>
              <a:gd name="connsiteY79" fmla="*/ 1247188 h 1353297"/>
              <a:gd name="connsiteX80" fmla="*/ 5186475 w 10678681"/>
              <a:gd name="connsiteY80" fmla="*/ 1257028 h 1353297"/>
              <a:gd name="connsiteX81" fmla="*/ 5126038 w 10678681"/>
              <a:gd name="connsiteY81" fmla="*/ 1263189 h 1353297"/>
              <a:gd name="connsiteX82" fmla="*/ 4894688 w 10678681"/>
              <a:gd name="connsiteY82" fmla="*/ 1247184 h 1353297"/>
              <a:gd name="connsiteX83" fmla="*/ 4788036 w 10678681"/>
              <a:gd name="connsiteY83" fmla="*/ 1238182 h 1353297"/>
              <a:gd name="connsiteX84" fmla="*/ 4747555 w 10678681"/>
              <a:gd name="connsiteY84" fmla="*/ 1252768 h 1353297"/>
              <a:gd name="connsiteX85" fmla="*/ 4679644 w 10678681"/>
              <a:gd name="connsiteY85" fmla="*/ 1276603 h 1353297"/>
              <a:gd name="connsiteX86" fmla="*/ 4632222 w 10678681"/>
              <a:gd name="connsiteY86" fmla="*/ 1318360 h 1353297"/>
              <a:gd name="connsiteX87" fmla="*/ 4617358 w 10678681"/>
              <a:gd name="connsiteY87" fmla="*/ 1327690 h 1353297"/>
              <a:gd name="connsiteX88" fmla="*/ 4589102 w 10678681"/>
              <a:gd name="connsiteY88" fmla="*/ 1321223 h 1353297"/>
              <a:gd name="connsiteX89" fmla="*/ 4578184 w 10678681"/>
              <a:gd name="connsiteY89" fmla="*/ 1326745 h 1353297"/>
              <a:gd name="connsiteX90" fmla="*/ 4574270 w 10678681"/>
              <a:gd name="connsiteY90" fmla="*/ 1325878 h 1353297"/>
              <a:gd name="connsiteX91" fmla="*/ 4564919 w 10678681"/>
              <a:gd name="connsiteY91" fmla="*/ 1325507 h 1353297"/>
              <a:gd name="connsiteX92" fmla="*/ 4566586 w 10678681"/>
              <a:gd name="connsiteY92" fmla="*/ 1316963 h 1353297"/>
              <a:gd name="connsiteX93" fmla="*/ 4556303 w 10678681"/>
              <a:gd name="connsiteY93" fmla="*/ 1300262 h 1353297"/>
              <a:gd name="connsiteX94" fmla="*/ 4502358 w 10678681"/>
              <a:gd name="connsiteY94" fmla="*/ 1302558 h 1353297"/>
              <a:gd name="connsiteX95" fmla="*/ 4498919 w 10678681"/>
              <a:gd name="connsiteY95" fmla="*/ 1312115 h 1353297"/>
              <a:gd name="connsiteX96" fmla="*/ 4492075 w 10678681"/>
              <a:gd name="connsiteY96" fmla="*/ 1313357 h 1353297"/>
              <a:gd name="connsiteX97" fmla="*/ 4487466 w 10678681"/>
              <a:gd name="connsiteY97" fmla="*/ 1304102 h 1353297"/>
              <a:gd name="connsiteX98" fmla="*/ 4398292 w 10678681"/>
              <a:gd name="connsiteY98" fmla="*/ 1278410 h 1353297"/>
              <a:gd name="connsiteX99" fmla="*/ 4306088 w 10678681"/>
              <a:gd name="connsiteY99" fmla="*/ 1282512 h 1353297"/>
              <a:gd name="connsiteX100" fmla="*/ 4188995 w 10678681"/>
              <a:gd name="connsiteY100" fmla="*/ 1296718 h 1353297"/>
              <a:gd name="connsiteX101" fmla="*/ 4136582 w 10678681"/>
              <a:gd name="connsiteY101" fmla="*/ 1287687 h 1353297"/>
              <a:gd name="connsiteX102" fmla="*/ 4064614 w 10678681"/>
              <a:gd name="connsiteY102" fmla="*/ 1296118 h 1353297"/>
              <a:gd name="connsiteX103" fmla="*/ 3906561 w 10678681"/>
              <a:gd name="connsiteY103" fmla="*/ 1352435 h 1353297"/>
              <a:gd name="connsiteX104" fmla="*/ 3787890 w 10678681"/>
              <a:gd name="connsiteY104" fmla="*/ 1352442 h 1353297"/>
              <a:gd name="connsiteX105" fmla="*/ 3745993 w 10678681"/>
              <a:gd name="connsiteY105" fmla="*/ 1342630 h 1353297"/>
              <a:gd name="connsiteX106" fmla="*/ 3675785 w 10678681"/>
              <a:gd name="connsiteY106" fmla="*/ 1326802 h 1353297"/>
              <a:gd name="connsiteX107" fmla="*/ 3623856 w 10678681"/>
              <a:gd name="connsiteY107" fmla="*/ 1290804 h 1353297"/>
              <a:gd name="connsiteX108" fmla="*/ 3564933 w 10678681"/>
              <a:gd name="connsiteY108" fmla="*/ 1287147 h 1353297"/>
              <a:gd name="connsiteX109" fmla="*/ 3550537 w 10678681"/>
              <a:gd name="connsiteY109" fmla="*/ 1317552 h 1353297"/>
              <a:gd name="connsiteX110" fmla="*/ 3487736 w 10678681"/>
              <a:gd name="connsiteY110" fmla="*/ 1303493 h 1353297"/>
              <a:gd name="connsiteX111" fmla="*/ 3392548 w 10678681"/>
              <a:gd name="connsiteY111" fmla="*/ 1278741 h 1353297"/>
              <a:gd name="connsiteX112" fmla="*/ 3337466 w 10678681"/>
              <a:gd name="connsiteY112" fmla="*/ 1272537 h 1353297"/>
              <a:gd name="connsiteX113" fmla="*/ 3175981 w 10678681"/>
              <a:gd name="connsiteY113" fmla="*/ 1208973 h 1353297"/>
              <a:gd name="connsiteX114" fmla="*/ 3036856 w 10678681"/>
              <a:gd name="connsiteY114" fmla="*/ 1214383 h 1353297"/>
              <a:gd name="connsiteX115" fmla="*/ 2824973 w 10678681"/>
              <a:gd name="connsiteY115" fmla="*/ 1134864 h 1353297"/>
              <a:gd name="connsiteX116" fmla="*/ 2804398 w 10678681"/>
              <a:gd name="connsiteY116" fmla="*/ 1125556 h 1353297"/>
              <a:gd name="connsiteX117" fmla="*/ 2736109 w 10678681"/>
              <a:gd name="connsiteY117" fmla="*/ 1137717 h 1353297"/>
              <a:gd name="connsiteX118" fmla="*/ 2659096 w 10678681"/>
              <a:gd name="connsiteY118" fmla="*/ 1150294 h 1353297"/>
              <a:gd name="connsiteX119" fmla="*/ 2567088 w 10678681"/>
              <a:gd name="connsiteY119" fmla="*/ 1181781 h 1353297"/>
              <a:gd name="connsiteX120" fmla="*/ 2454501 w 10678681"/>
              <a:gd name="connsiteY120" fmla="*/ 1155455 h 1353297"/>
              <a:gd name="connsiteX121" fmla="*/ 2385161 w 10678681"/>
              <a:gd name="connsiteY121" fmla="*/ 1161312 h 1353297"/>
              <a:gd name="connsiteX122" fmla="*/ 2273361 w 10678681"/>
              <a:gd name="connsiteY122" fmla="*/ 1134090 h 1353297"/>
              <a:gd name="connsiteX123" fmla="*/ 2132003 w 10678681"/>
              <a:gd name="connsiteY123" fmla="*/ 1139225 h 1353297"/>
              <a:gd name="connsiteX124" fmla="*/ 2041224 w 10678681"/>
              <a:gd name="connsiteY124" fmla="*/ 1147536 h 1353297"/>
              <a:gd name="connsiteX125" fmla="*/ 2010157 w 10678681"/>
              <a:gd name="connsiteY125" fmla="*/ 1152767 h 1353297"/>
              <a:gd name="connsiteX126" fmla="*/ 1859213 w 10678681"/>
              <a:gd name="connsiteY126" fmla="*/ 1199540 h 1353297"/>
              <a:gd name="connsiteX127" fmla="*/ 1735877 w 10678681"/>
              <a:gd name="connsiteY127" fmla="*/ 1246527 h 1353297"/>
              <a:gd name="connsiteX128" fmla="*/ 1705069 w 10678681"/>
              <a:gd name="connsiteY128" fmla="*/ 1251989 h 1353297"/>
              <a:gd name="connsiteX129" fmla="*/ 1307888 w 10678681"/>
              <a:gd name="connsiteY129" fmla="*/ 1283156 h 1353297"/>
              <a:gd name="connsiteX130" fmla="*/ 1220734 w 10678681"/>
              <a:gd name="connsiteY130" fmla="*/ 1257811 h 1353297"/>
              <a:gd name="connsiteX131" fmla="*/ 1021737 w 10678681"/>
              <a:gd name="connsiteY131" fmla="*/ 1238739 h 1353297"/>
              <a:gd name="connsiteX132" fmla="*/ 959820 w 10678681"/>
              <a:gd name="connsiteY132" fmla="*/ 1275863 h 1353297"/>
              <a:gd name="connsiteX133" fmla="*/ 929137 w 10678681"/>
              <a:gd name="connsiteY133" fmla="*/ 1273957 h 1353297"/>
              <a:gd name="connsiteX134" fmla="*/ 878849 w 10678681"/>
              <a:gd name="connsiteY134" fmla="*/ 1266740 h 1353297"/>
              <a:gd name="connsiteX135" fmla="*/ 800667 w 10678681"/>
              <a:gd name="connsiteY135" fmla="*/ 1282041 h 1353297"/>
              <a:gd name="connsiteX136" fmla="*/ 644906 w 10678681"/>
              <a:gd name="connsiteY136" fmla="*/ 1273685 h 1353297"/>
              <a:gd name="connsiteX137" fmla="*/ 379869 w 10678681"/>
              <a:gd name="connsiteY137" fmla="*/ 1339165 h 1353297"/>
              <a:gd name="connsiteX138" fmla="*/ 137696 w 10678681"/>
              <a:gd name="connsiteY138" fmla="*/ 1319217 h 1353297"/>
              <a:gd name="connsiteX139" fmla="*/ 54250 w 10678681"/>
              <a:gd name="connsiteY139" fmla="*/ 1315838 h 1353297"/>
              <a:gd name="connsiteX140" fmla="*/ 28042 w 10678681"/>
              <a:gd name="connsiteY140" fmla="*/ 1297822 h 1353297"/>
              <a:gd name="connsiteX141" fmla="*/ 0 w 10678681"/>
              <a:gd name="connsiteY141" fmla="*/ 1294612 h 1353297"/>
              <a:gd name="connsiteX142" fmla="*/ 0 w 10678681"/>
              <a:gd name="connsiteY142" fmla="*/ 0 h 1353297"/>
              <a:gd name="connsiteX0" fmla="*/ 0 w 10678681"/>
              <a:gd name="connsiteY0" fmla="*/ 0 h 1352443"/>
              <a:gd name="connsiteX1" fmla="*/ 10678681 w 10678681"/>
              <a:gd name="connsiteY1" fmla="*/ 0 h 1352443"/>
              <a:gd name="connsiteX2" fmla="*/ 10666019 w 10678681"/>
              <a:gd name="connsiteY2" fmla="*/ 7876 h 1352443"/>
              <a:gd name="connsiteX3" fmla="*/ 10632825 w 10678681"/>
              <a:gd name="connsiteY3" fmla="*/ 32153 h 1352443"/>
              <a:gd name="connsiteX4" fmla="*/ 10510605 w 10678681"/>
              <a:gd name="connsiteY4" fmla="*/ 30449 h 1352443"/>
              <a:gd name="connsiteX5" fmla="*/ 10456989 w 10678681"/>
              <a:gd name="connsiteY5" fmla="*/ 979 h 1352443"/>
              <a:gd name="connsiteX6" fmla="*/ 10438642 w 10678681"/>
              <a:gd name="connsiteY6" fmla="*/ 1524 h 1352443"/>
              <a:gd name="connsiteX7" fmla="*/ 10407146 w 10678681"/>
              <a:gd name="connsiteY7" fmla="*/ 43659 h 1352443"/>
              <a:gd name="connsiteX8" fmla="*/ 10357996 w 10678681"/>
              <a:gd name="connsiteY8" fmla="*/ 50836 h 1352443"/>
              <a:gd name="connsiteX9" fmla="*/ 10306667 w 10678681"/>
              <a:gd name="connsiteY9" fmla="*/ 109739 h 1352443"/>
              <a:gd name="connsiteX10" fmla="*/ 10115334 w 10678681"/>
              <a:gd name="connsiteY10" fmla="*/ 155658 h 1352443"/>
              <a:gd name="connsiteX11" fmla="*/ 10068157 w 10678681"/>
              <a:gd name="connsiteY11" fmla="*/ 215673 h 1352443"/>
              <a:gd name="connsiteX12" fmla="*/ 10045431 w 10678681"/>
              <a:gd name="connsiteY12" fmla="*/ 229568 h 1352443"/>
              <a:gd name="connsiteX13" fmla="*/ 10013265 w 10678681"/>
              <a:gd name="connsiteY13" fmla="*/ 284757 h 1352443"/>
              <a:gd name="connsiteX14" fmla="*/ 9862496 w 10678681"/>
              <a:gd name="connsiteY14" fmla="*/ 223033 h 1352443"/>
              <a:gd name="connsiteX15" fmla="*/ 9679638 w 10678681"/>
              <a:gd name="connsiteY15" fmla="*/ 277462 h 1352443"/>
              <a:gd name="connsiteX16" fmla="*/ 9498347 w 10678681"/>
              <a:gd name="connsiteY16" fmla="*/ 244723 h 1352443"/>
              <a:gd name="connsiteX17" fmla="*/ 9399702 w 10678681"/>
              <a:gd name="connsiteY17" fmla="*/ 276316 h 1352443"/>
              <a:gd name="connsiteX18" fmla="*/ 9378439 w 10678681"/>
              <a:gd name="connsiteY18" fmla="*/ 326244 h 1352443"/>
              <a:gd name="connsiteX19" fmla="*/ 9121744 w 10678681"/>
              <a:gd name="connsiteY19" fmla="*/ 365177 h 1352443"/>
              <a:gd name="connsiteX20" fmla="*/ 9061654 w 10678681"/>
              <a:gd name="connsiteY20" fmla="*/ 393730 h 1352443"/>
              <a:gd name="connsiteX21" fmla="*/ 8997577 w 10678681"/>
              <a:gd name="connsiteY21" fmla="*/ 380865 h 1352443"/>
              <a:gd name="connsiteX22" fmla="*/ 8907968 w 10678681"/>
              <a:gd name="connsiteY22" fmla="*/ 447345 h 1352443"/>
              <a:gd name="connsiteX23" fmla="*/ 8764163 w 10678681"/>
              <a:gd name="connsiteY23" fmla="*/ 471000 h 1352443"/>
              <a:gd name="connsiteX24" fmla="*/ 8680155 w 10678681"/>
              <a:gd name="connsiteY24" fmla="*/ 492404 h 1352443"/>
              <a:gd name="connsiteX25" fmla="*/ 8651436 w 10678681"/>
              <a:gd name="connsiteY25" fmla="*/ 511923 h 1352443"/>
              <a:gd name="connsiteX26" fmla="*/ 8609185 w 10678681"/>
              <a:gd name="connsiteY26" fmla="*/ 531525 h 1352443"/>
              <a:gd name="connsiteX27" fmla="*/ 8537091 w 10678681"/>
              <a:gd name="connsiteY27" fmla="*/ 574933 h 1352443"/>
              <a:gd name="connsiteX28" fmla="*/ 8435931 w 10678681"/>
              <a:gd name="connsiteY28" fmla="*/ 617926 h 1352443"/>
              <a:gd name="connsiteX29" fmla="*/ 8348623 w 10678681"/>
              <a:gd name="connsiteY29" fmla="*/ 600607 h 1352443"/>
              <a:gd name="connsiteX30" fmla="*/ 8344233 w 10678681"/>
              <a:gd name="connsiteY30" fmla="*/ 610922 h 1352443"/>
              <a:gd name="connsiteX31" fmla="*/ 8290622 w 10678681"/>
              <a:gd name="connsiteY31" fmla="*/ 622687 h 1352443"/>
              <a:gd name="connsiteX32" fmla="*/ 8086698 w 10678681"/>
              <a:gd name="connsiteY32" fmla="*/ 605185 h 1352443"/>
              <a:gd name="connsiteX33" fmla="*/ 7982378 w 10678681"/>
              <a:gd name="connsiteY33" fmla="*/ 629799 h 1352443"/>
              <a:gd name="connsiteX34" fmla="*/ 7947952 w 10678681"/>
              <a:gd name="connsiteY34" fmla="*/ 648003 h 1352443"/>
              <a:gd name="connsiteX35" fmla="*/ 7890112 w 10678681"/>
              <a:gd name="connsiteY35" fmla="*/ 677915 h 1352443"/>
              <a:gd name="connsiteX36" fmla="*/ 7853284 w 10678681"/>
              <a:gd name="connsiteY36" fmla="*/ 723588 h 1352443"/>
              <a:gd name="connsiteX37" fmla="*/ 7802383 w 10678681"/>
              <a:gd name="connsiteY37" fmla="*/ 739359 h 1352443"/>
              <a:gd name="connsiteX38" fmla="*/ 7730518 w 10678681"/>
              <a:gd name="connsiteY38" fmla="*/ 739526 h 1352443"/>
              <a:gd name="connsiteX39" fmla="*/ 7652907 w 10678681"/>
              <a:gd name="connsiteY39" fmla="*/ 783273 h 1352443"/>
              <a:gd name="connsiteX40" fmla="*/ 7606008 w 10678681"/>
              <a:gd name="connsiteY40" fmla="*/ 800717 h 1352443"/>
              <a:gd name="connsiteX41" fmla="*/ 7480223 w 10678681"/>
              <a:gd name="connsiteY41" fmla="*/ 856821 h 1352443"/>
              <a:gd name="connsiteX42" fmla="*/ 7356005 w 10678681"/>
              <a:gd name="connsiteY42" fmla="*/ 919462 h 1352443"/>
              <a:gd name="connsiteX43" fmla="*/ 7305396 w 10678681"/>
              <a:gd name="connsiteY43" fmla="*/ 986228 h 1352443"/>
              <a:gd name="connsiteX44" fmla="*/ 7266251 w 10678681"/>
              <a:gd name="connsiteY44" fmla="*/ 967864 h 1352443"/>
              <a:gd name="connsiteX45" fmla="*/ 7269396 w 10678681"/>
              <a:gd name="connsiteY45" fmla="*/ 989282 h 1352443"/>
              <a:gd name="connsiteX46" fmla="*/ 7258094 w 10678681"/>
              <a:gd name="connsiteY46" fmla="*/ 990679 h 1352443"/>
              <a:gd name="connsiteX47" fmla="*/ 7257893 w 10678681"/>
              <a:gd name="connsiteY47" fmla="*/ 991204 h 1352443"/>
              <a:gd name="connsiteX48" fmla="*/ 7247153 w 10678681"/>
              <a:gd name="connsiteY48" fmla="*/ 991550 h 1352443"/>
              <a:gd name="connsiteX49" fmla="*/ 7193612 w 10678681"/>
              <a:gd name="connsiteY49" fmla="*/ 987042 h 1352443"/>
              <a:gd name="connsiteX50" fmla="*/ 7132632 w 10678681"/>
              <a:gd name="connsiteY50" fmla="*/ 1042036 h 1352443"/>
              <a:gd name="connsiteX51" fmla="*/ 7105610 w 10678681"/>
              <a:gd name="connsiteY51" fmla="*/ 1053537 h 1352443"/>
              <a:gd name="connsiteX52" fmla="*/ 7069148 w 10678681"/>
              <a:gd name="connsiteY52" fmla="*/ 1047163 h 1352443"/>
              <a:gd name="connsiteX53" fmla="*/ 7039634 w 10678681"/>
              <a:gd name="connsiteY53" fmla="*/ 1059971 h 1352443"/>
              <a:gd name="connsiteX54" fmla="*/ 7033445 w 10678681"/>
              <a:gd name="connsiteY54" fmla="*/ 1063314 h 1352443"/>
              <a:gd name="connsiteX55" fmla="*/ 6999157 w 10678681"/>
              <a:gd name="connsiteY55" fmla="*/ 1055282 h 1352443"/>
              <a:gd name="connsiteX56" fmla="*/ 6981874 w 10678681"/>
              <a:gd name="connsiteY56" fmla="*/ 1053827 h 1352443"/>
              <a:gd name="connsiteX57" fmla="*/ 6976102 w 10678681"/>
              <a:gd name="connsiteY57" fmla="*/ 1047854 h 1352443"/>
              <a:gd name="connsiteX58" fmla="*/ 6951040 w 10678681"/>
              <a:gd name="connsiteY58" fmla="*/ 1048531 h 1352443"/>
              <a:gd name="connsiteX59" fmla="*/ 6948497 w 10678681"/>
              <a:gd name="connsiteY59" fmla="*/ 1050706 h 1352443"/>
              <a:gd name="connsiteX60" fmla="*/ 6926582 w 10678681"/>
              <a:gd name="connsiteY60" fmla="*/ 1043462 h 1352443"/>
              <a:gd name="connsiteX61" fmla="*/ 6833743 w 10678681"/>
              <a:gd name="connsiteY61" fmla="*/ 1027960 h 1352443"/>
              <a:gd name="connsiteX62" fmla="*/ 6687090 w 10678681"/>
              <a:gd name="connsiteY62" fmla="*/ 1063250 h 1352443"/>
              <a:gd name="connsiteX63" fmla="*/ 6437450 w 10678681"/>
              <a:gd name="connsiteY63" fmla="*/ 1101075 h 1352443"/>
              <a:gd name="connsiteX64" fmla="*/ 6327795 w 10678681"/>
              <a:gd name="connsiteY64" fmla="*/ 1088142 h 1352443"/>
              <a:gd name="connsiteX65" fmla="*/ 6136549 w 10678681"/>
              <a:gd name="connsiteY65" fmla="*/ 1100268 h 1352443"/>
              <a:gd name="connsiteX66" fmla="*/ 6004655 w 10678681"/>
              <a:gd name="connsiteY66" fmla="*/ 1114946 h 1352443"/>
              <a:gd name="connsiteX67" fmla="*/ 5936643 w 10678681"/>
              <a:gd name="connsiteY67" fmla="*/ 1095428 h 1352443"/>
              <a:gd name="connsiteX68" fmla="*/ 5912484 w 10678681"/>
              <a:gd name="connsiteY68" fmla="*/ 1112624 h 1352443"/>
              <a:gd name="connsiteX69" fmla="*/ 5908387 w 10678681"/>
              <a:gd name="connsiteY69" fmla="*/ 1116018 h 1352443"/>
              <a:gd name="connsiteX70" fmla="*/ 5890495 w 10678681"/>
              <a:gd name="connsiteY70" fmla="*/ 1120268 h 1352443"/>
              <a:gd name="connsiteX71" fmla="*/ 5887318 w 10678681"/>
              <a:gd name="connsiteY71" fmla="*/ 1133134 h 1352443"/>
              <a:gd name="connsiteX72" fmla="*/ 5861726 w 10678681"/>
              <a:gd name="connsiteY72" fmla="*/ 1147891 h 1352443"/>
              <a:gd name="connsiteX73" fmla="*/ 5805823 w 10678681"/>
              <a:gd name="connsiteY73" fmla="*/ 1152457 h 1352443"/>
              <a:gd name="connsiteX74" fmla="*/ 5689841 w 10678681"/>
              <a:gd name="connsiteY74" fmla="*/ 1176232 h 1352443"/>
              <a:gd name="connsiteX75" fmla="*/ 5605119 w 10678681"/>
              <a:gd name="connsiteY75" fmla="*/ 1190202 h 1352443"/>
              <a:gd name="connsiteX76" fmla="*/ 5488513 w 10678681"/>
              <a:gd name="connsiteY76" fmla="*/ 1205367 h 1352443"/>
              <a:gd name="connsiteX77" fmla="*/ 5402905 w 10678681"/>
              <a:gd name="connsiteY77" fmla="*/ 1241191 h 1352443"/>
              <a:gd name="connsiteX78" fmla="*/ 5285593 w 10678681"/>
              <a:gd name="connsiteY78" fmla="*/ 1273569 h 1352443"/>
              <a:gd name="connsiteX79" fmla="*/ 5192893 w 10678681"/>
              <a:gd name="connsiteY79" fmla="*/ 1247188 h 1352443"/>
              <a:gd name="connsiteX80" fmla="*/ 5186475 w 10678681"/>
              <a:gd name="connsiteY80" fmla="*/ 1257028 h 1352443"/>
              <a:gd name="connsiteX81" fmla="*/ 5126038 w 10678681"/>
              <a:gd name="connsiteY81" fmla="*/ 1263189 h 1352443"/>
              <a:gd name="connsiteX82" fmla="*/ 4894688 w 10678681"/>
              <a:gd name="connsiteY82" fmla="*/ 1247184 h 1352443"/>
              <a:gd name="connsiteX83" fmla="*/ 4788036 w 10678681"/>
              <a:gd name="connsiteY83" fmla="*/ 1238182 h 1352443"/>
              <a:gd name="connsiteX84" fmla="*/ 4747555 w 10678681"/>
              <a:gd name="connsiteY84" fmla="*/ 1252768 h 1352443"/>
              <a:gd name="connsiteX85" fmla="*/ 4679644 w 10678681"/>
              <a:gd name="connsiteY85" fmla="*/ 1276603 h 1352443"/>
              <a:gd name="connsiteX86" fmla="*/ 4632222 w 10678681"/>
              <a:gd name="connsiteY86" fmla="*/ 1318360 h 1352443"/>
              <a:gd name="connsiteX87" fmla="*/ 4617358 w 10678681"/>
              <a:gd name="connsiteY87" fmla="*/ 1327690 h 1352443"/>
              <a:gd name="connsiteX88" fmla="*/ 4589102 w 10678681"/>
              <a:gd name="connsiteY88" fmla="*/ 1321223 h 1352443"/>
              <a:gd name="connsiteX89" fmla="*/ 4578184 w 10678681"/>
              <a:gd name="connsiteY89" fmla="*/ 1326745 h 1352443"/>
              <a:gd name="connsiteX90" fmla="*/ 4574270 w 10678681"/>
              <a:gd name="connsiteY90" fmla="*/ 1325878 h 1352443"/>
              <a:gd name="connsiteX91" fmla="*/ 4564919 w 10678681"/>
              <a:gd name="connsiteY91" fmla="*/ 1325507 h 1352443"/>
              <a:gd name="connsiteX92" fmla="*/ 4566586 w 10678681"/>
              <a:gd name="connsiteY92" fmla="*/ 1316963 h 1352443"/>
              <a:gd name="connsiteX93" fmla="*/ 4556303 w 10678681"/>
              <a:gd name="connsiteY93" fmla="*/ 1300262 h 1352443"/>
              <a:gd name="connsiteX94" fmla="*/ 4502358 w 10678681"/>
              <a:gd name="connsiteY94" fmla="*/ 1302558 h 1352443"/>
              <a:gd name="connsiteX95" fmla="*/ 4498919 w 10678681"/>
              <a:gd name="connsiteY95" fmla="*/ 1312115 h 1352443"/>
              <a:gd name="connsiteX96" fmla="*/ 4492075 w 10678681"/>
              <a:gd name="connsiteY96" fmla="*/ 1313357 h 1352443"/>
              <a:gd name="connsiteX97" fmla="*/ 4487466 w 10678681"/>
              <a:gd name="connsiteY97" fmla="*/ 1304102 h 1352443"/>
              <a:gd name="connsiteX98" fmla="*/ 4398292 w 10678681"/>
              <a:gd name="connsiteY98" fmla="*/ 1278410 h 1352443"/>
              <a:gd name="connsiteX99" fmla="*/ 4306088 w 10678681"/>
              <a:gd name="connsiteY99" fmla="*/ 1282512 h 1352443"/>
              <a:gd name="connsiteX100" fmla="*/ 4188995 w 10678681"/>
              <a:gd name="connsiteY100" fmla="*/ 1296718 h 1352443"/>
              <a:gd name="connsiteX101" fmla="*/ 4136582 w 10678681"/>
              <a:gd name="connsiteY101" fmla="*/ 1287687 h 1352443"/>
              <a:gd name="connsiteX102" fmla="*/ 4064614 w 10678681"/>
              <a:gd name="connsiteY102" fmla="*/ 1296118 h 1352443"/>
              <a:gd name="connsiteX103" fmla="*/ 3900948 w 10678681"/>
              <a:gd name="connsiteY103" fmla="*/ 1322156 h 1352443"/>
              <a:gd name="connsiteX104" fmla="*/ 3787890 w 10678681"/>
              <a:gd name="connsiteY104" fmla="*/ 1352442 h 1352443"/>
              <a:gd name="connsiteX105" fmla="*/ 3745993 w 10678681"/>
              <a:gd name="connsiteY105" fmla="*/ 1342630 h 1352443"/>
              <a:gd name="connsiteX106" fmla="*/ 3675785 w 10678681"/>
              <a:gd name="connsiteY106" fmla="*/ 1326802 h 1352443"/>
              <a:gd name="connsiteX107" fmla="*/ 3623856 w 10678681"/>
              <a:gd name="connsiteY107" fmla="*/ 1290804 h 1352443"/>
              <a:gd name="connsiteX108" fmla="*/ 3564933 w 10678681"/>
              <a:gd name="connsiteY108" fmla="*/ 1287147 h 1352443"/>
              <a:gd name="connsiteX109" fmla="*/ 3550537 w 10678681"/>
              <a:gd name="connsiteY109" fmla="*/ 1317552 h 1352443"/>
              <a:gd name="connsiteX110" fmla="*/ 3487736 w 10678681"/>
              <a:gd name="connsiteY110" fmla="*/ 1303493 h 1352443"/>
              <a:gd name="connsiteX111" fmla="*/ 3392548 w 10678681"/>
              <a:gd name="connsiteY111" fmla="*/ 1278741 h 1352443"/>
              <a:gd name="connsiteX112" fmla="*/ 3337466 w 10678681"/>
              <a:gd name="connsiteY112" fmla="*/ 1272537 h 1352443"/>
              <a:gd name="connsiteX113" fmla="*/ 3175981 w 10678681"/>
              <a:gd name="connsiteY113" fmla="*/ 1208973 h 1352443"/>
              <a:gd name="connsiteX114" fmla="*/ 3036856 w 10678681"/>
              <a:gd name="connsiteY114" fmla="*/ 1214383 h 1352443"/>
              <a:gd name="connsiteX115" fmla="*/ 2824973 w 10678681"/>
              <a:gd name="connsiteY115" fmla="*/ 1134864 h 1352443"/>
              <a:gd name="connsiteX116" fmla="*/ 2804398 w 10678681"/>
              <a:gd name="connsiteY116" fmla="*/ 1125556 h 1352443"/>
              <a:gd name="connsiteX117" fmla="*/ 2736109 w 10678681"/>
              <a:gd name="connsiteY117" fmla="*/ 1137717 h 1352443"/>
              <a:gd name="connsiteX118" fmla="*/ 2659096 w 10678681"/>
              <a:gd name="connsiteY118" fmla="*/ 1150294 h 1352443"/>
              <a:gd name="connsiteX119" fmla="*/ 2567088 w 10678681"/>
              <a:gd name="connsiteY119" fmla="*/ 1181781 h 1352443"/>
              <a:gd name="connsiteX120" fmla="*/ 2454501 w 10678681"/>
              <a:gd name="connsiteY120" fmla="*/ 1155455 h 1352443"/>
              <a:gd name="connsiteX121" fmla="*/ 2385161 w 10678681"/>
              <a:gd name="connsiteY121" fmla="*/ 1161312 h 1352443"/>
              <a:gd name="connsiteX122" fmla="*/ 2273361 w 10678681"/>
              <a:gd name="connsiteY122" fmla="*/ 1134090 h 1352443"/>
              <a:gd name="connsiteX123" fmla="*/ 2132003 w 10678681"/>
              <a:gd name="connsiteY123" fmla="*/ 1139225 h 1352443"/>
              <a:gd name="connsiteX124" fmla="*/ 2041224 w 10678681"/>
              <a:gd name="connsiteY124" fmla="*/ 1147536 h 1352443"/>
              <a:gd name="connsiteX125" fmla="*/ 2010157 w 10678681"/>
              <a:gd name="connsiteY125" fmla="*/ 1152767 h 1352443"/>
              <a:gd name="connsiteX126" fmla="*/ 1859213 w 10678681"/>
              <a:gd name="connsiteY126" fmla="*/ 1199540 h 1352443"/>
              <a:gd name="connsiteX127" fmla="*/ 1735877 w 10678681"/>
              <a:gd name="connsiteY127" fmla="*/ 1246527 h 1352443"/>
              <a:gd name="connsiteX128" fmla="*/ 1705069 w 10678681"/>
              <a:gd name="connsiteY128" fmla="*/ 1251989 h 1352443"/>
              <a:gd name="connsiteX129" fmla="*/ 1307888 w 10678681"/>
              <a:gd name="connsiteY129" fmla="*/ 1283156 h 1352443"/>
              <a:gd name="connsiteX130" fmla="*/ 1220734 w 10678681"/>
              <a:gd name="connsiteY130" fmla="*/ 1257811 h 1352443"/>
              <a:gd name="connsiteX131" fmla="*/ 1021737 w 10678681"/>
              <a:gd name="connsiteY131" fmla="*/ 1238739 h 1352443"/>
              <a:gd name="connsiteX132" fmla="*/ 959820 w 10678681"/>
              <a:gd name="connsiteY132" fmla="*/ 1275863 h 1352443"/>
              <a:gd name="connsiteX133" fmla="*/ 929137 w 10678681"/>
              <a:gd name="connsiteY133" fmla="*/ 1273957 h 1352443"/>
              <a:gd name="connsiteX134" fmla="*/ 878849 w 10678681"/>
              <a:gd name="connsiteY134" fmla="*/ 1266740 h 1352443"/>
              <a:gd name="connsiteX135" fmla="*/ 800667 w 10678681"/>
              <a:gd name="connsiteY135" fmla="*/ 1282041 h 1352443"/>
              <a:gd name="connsiteX136" fmla="*/ 644906 w 10678681"/>
              <a:gd name="connsiteY136" fmla="*/ 1273685 h 1352443"/>
              <a:gd name="connsiteX137" fmla="*/ 379869 w 10678681"/>
              <a:gd name="connsiteY137" fmla="*/ 1339165 h 1352443"/>
              <a:gd name="connsiteX138" fmla="*/ 137696 w 10678681"/>
              <a:gd name="connsiteY138" fmla="*/ 1319217 h 1352443"/>
              <a:gd name="connsiteX139" fmla="*/ 54250 w 10678681"/>
              <a:gd name="connsiteY139" fmla="*/ 1315838 h 1352443"/>
              <a:gd name="connsiteX140" fmla="*/ 28042 w 10678681"/>
              <a:gd name="connsiteY140" fmla="*/ 1297822 h 1352443"/>
              <a:gd name="connsiteX141" fmla="*/ 0 w 10678681"/>
              <a:gd name="connsiteY141" fmla="*/ 1294612 h 1352443"/>
              <a:gd name="connsiteX142" fmla="*/ 0 w 10678681"/>
              <a:gd name="connsiteY142" fmla="*/ 0 h 1352443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0605 w 10678681"/>
              <a:gd name="connsiteY4" fmla="*/ 30449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57996 w 10678681"/>
              <a:gd name="connsiteY8" fmla="*/ 50836 h 1342734"/>
              <a:gd name="connsiteX9" fmla="*/ 10306667 w 10678681"/>
              <a:gd name="connsiteY9" fmla="*/ 10973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10013265 w 10678681"/>
              <a:gd name="connsiteY13" fmla="*/ 284757 h 1342734"/>
              <a:gd name="connsiteX14" fmla="*/ 9862496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0605 w 10678681"/>
              <a:gd name="connsiteY4" fmla="*/ 30449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57996 w 10678681"/>
              <a:gd name="connsiteY8" fmla="*/ 50836 h 1342734"/>
              <a:gd name="connsiteX9" fmla="*/ 10306667 w 10678681"/>
              <a:gd name="connsiteY9" fmla="*/ 10973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10013265 w 10678681"/>
              <a:gd name="connsiteY13" fmla="*/ 284757 h 1342734"/>
              <a:gd name="connsiteX14" fmla="*/ 9862496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0605 w 10678681"/>
              <a:gd name="connsiteY4" fmla="*/ 30449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57996 w 10678681"/>
              <a:gd name="connsiteY8" fmla="*/ 50836 h 1342734"/>
              <a:gd name="connsiteX9" fmla="*/ 10306667 w 10678681"/>
              <a:gd name="connsiteY9" fmla="*/ 10973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10013265 w 10678681"/>
              <a:gd name="connsiteY13" fmla="*/ 284757 h 1342734"/>
              <a:gd name="connsiteX14" fmla="*/ 9862496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0605 w 10678681"/>
              <a:gd name="connsiteY4" fmla="*/ 30449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57996 w 10678681"/>
              <a:gd name="connsiteY8" fmla="*/ 50836 h 1342734"/>
              <a:gd name="connsiteX9" fmla="*/ 10306667 w 10678681"/>
              <a:gd name="connsiteY9" fmla="*/ 10973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10013265 w 10678681"/>
              <a:gd name="connsiteY13" fmla="*/ 284757 h 1342734"/>
              <a:gd name="connsiteX14" fmla="*/ 9862496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0605 w 10678681"/>
              <a:gd name="connsiteY4" fmla="*/ 30449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57996 w 10678681"/>
              <a:gd name="connsiteY8" fmla="*/ 50836 h 1342734"/>
              <a:gd name="connsiteX9" fmla="*/ 10306667 w 10678681"/>
              <a:gd name="connsiteY9" fmla="*/ 10973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10013265 w 10678681"/>
              <a:gd name="connsiteY13" fmla="*/ 284757 h 1342734"/>
              <a:gd name="connsiteX14" fmla="*/ 9862496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0605 w 10678681"/>
              <a:gd name="connsiteY4" fmla="*/ 30449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57996 w 10678681"/>
              <a:gd name="connsiteY8" fmla="*/ 50836 h 1342734"/>
              <a:gd name="connsiteX9" fmla="*/ 10306667 w 10678681"/>
              <a:gd name="connsiteY9" fmla="*/ 10973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10013265 w 10678681"/>
              <a:gd name="connsiteY13" fmla="*/ 284757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0605 w 10678681"/>
              <a:gd name="connsiteY4" fmla="*/ 30449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57996 w 10678681"/>
              <a:gd name="connsiteY8" fmla="*/ 50836 h 1342734"/>
              <a:gd name="connsiteX9" fmla="*/ 10306667 w 10678681"/>
              <a:gd name="connsiteY9" fmla="*/ 10973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0605 w 10678681"/>
              <a:gd name="connsiteY4" fmla="*/ 30449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57996 w 10678681"/>
              <a:gd name="connsiteY8" fmla="*/ 50836 h 1342734"/>
              <a:gd name="connsiteX9" fmla="*/ 10306667 w 10678681"/>
              <a:gd name="connsiteY9" fmla="*/ 10973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0605 w 10678681"/>
              <a:gd name="connsiteY4" fmla="*/ 30449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57996 w 10678681"/>
              <a:gd name="connsiteY8" fmla="*/ 50836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0605 w 10678681"/>
              <a:gd name="connsiteY4" fmla="*/ 30449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78439 w 10678681"/>
              <a:gd name="connsiteY18" fmla="*/ 32624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22314 w 10678681"/>
              <a:gd name="connsiteY18" fmla="*/ 333814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99702 w 10678681"/>
              <a:gd name="connsiteY17" fmla="*/ 276316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7450 w 10678681"/>
              <a:gd name="connsiteY63" fmla="*/ 1101075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1838 w 10678681"/>
              <a:gd name="connsiteY63" fmla="*/ 1063226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1838 w 10678681"/>
              <a:gd name="connsiteY63" fmla="*/ 1063226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69396 w 10678681"/>
              <a:gd name="connsiteY45" fmla="*/ 989282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1838 w 10678681"/>
              <a:gd name="connsiteY63" fmla="*/ 1063226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285593 w 10678681"/>
              <a:gd name="connsiteY77" fmla="*/ 1273569 h 1342734"/>
              <a:gd name="connsiteX78" fmla="*/ 5192893 w 10678681"/>
              <a:gd name="connsiteY78" fmla="*/ 1247188 h 1342734"/>
              <a:gd name="connsiteX79" fmla="*/ 5186475 w 10678681"/>
              <a:gd name="connsiteY79" fmla="*/ 1257028 h 1342734"/>
              <a:gd name="connsiteX80" fmla="*/ 5126038 w 10678681"/>
              <a:gd name="connsiteY80" fmla="*/ 1263189 h 1342734"/>
              <a:gd name="connsiteX81" fmla="*/ 4894688 w 10678681"/>
              <a:gd name="connsiteY81" fmla="*/ 1247184 h 1342734"/>
              <a:gd name="connsiteX82" fmla="*/ 4788036 w 10678681"/>
              <a:gd name="connsiteY82" fmla="*/ 1238182 h 1342734"/>
              <a:gd name="connsiteX83" fmla="*/ 4747555 w 10678681"/>
              <a:gd name="connsiteY83" fmla="*/ 1252768 h 1342734"/>
              <a:gd name="connsiteX84" fmla="*/ 4679644 w 10678681"/>
              <a:gd name="connsiteY84" fmla="*/ 1276603 h 1342734"/>
              <a:gd name="connsiteX85" fmla="*/ 4632222 w 10678681"/>
              <a:gd name="connsiteY85" fmla="*/ 1318360 h 1342734"/>
              <a:gd name="connsiteX86" fmla="*/ 4617358 w 10678681"/>
              <a:gd name="connsiteY86" fmla="*/ 1327690 h 1342734"/>
              <a:gd name="connsiteX87" fmla="*/ 4589102 w 10678681"/>
              <a:gd name="connsiteY87" fmla="*/ 1321223 h 1342734"/>
              <a:gd name="connsiteX88" fmla="*/ 4578184 w 10678681"/>
              <a:gd name="connsiteY88" fmla="*/ 1326745 h 1342734"/>
              <a:gd name="connsiteX89" fmla="*/ 4574270 w 10678681"/>
              <a:gd name="connsiteY89" fmla="*/ 1325878 h 1342734"/>
              <a:gd name="connsiteX90" fmla="*/ 4564919 w 10678681"/>
              <a:gd name="connsiteY90" fmla="*/ 1325507 h 1342734"/>
              <a:gd name="connsiteX91" fmla="*/ 4566586 w 10678681"/>
              <a:gd name="connsiteY91" fmla="*/ 1316963 h 1342734"/>
              <a:gd name="connsiteX92" fmla="*/ 4556303 w 10678681"/>
              <a:gd name="connsiteY92" fmla="*/ 1300262 h 1342734"/>
              <a:gd name="connsiteX93" fmla="*/ 4502358 w 10678681"/>
              <a:gd name="connsiteY93" fmla="*/ 1302558 h 1342734"/>
              <a:gd name="connsiteX94" fmla="*/ 4498919 w 10678681"/>
              <a:gd name="connsiteY94" fmla="*/ 1312115 h 1342734"/>
              <a:gd name="connsiteX95" fmla="*/ 4492075 w 10678681"/>
              <a:gd name="connsiteY95" fmla="*/ 1313357 h 1342734"/>
              <a:gd name="connsiteX96" fmla="*/ 4487466 w 10678681"/>
              <a:gd name="connsiteY96" fmla="*/ 1304102 h 1342734"/>
              <a:gd name="connsiteX97" fmla="*/ 4398292 w 10678681"/>
              <a:gd name="connsiteY97" fmla="*/ 1278410 h 1342734"/>
              <a:gd name="connsiteX98" fmla="*/ 4306088 w 10678681"/>
              <a:gd name="connsiteY98" fmla="*/ 1282512 h 1342734"/>
              <a:gd name="connsiteX99" fmla="*/ 4188995 w 10678681"/>
              <a:gd name="connsiteY99" fmla="*/ 1296718 h 1342734"/>
              <a:gd name="connsiteX100" fmla="*/ 4136582 w 10678681"/>
              <a:gd name="connsiteY100" fmla="*/ 1287687 h 1342734"/>
              <a:gd name="connsiteX101" fmla="*/ 4064614 w 10678681"/>
              <a:gd name="connsiteY101" fmla="*/ 1296118 h 1342734"/>
              <a:gd name="connsiteX102" fmla="*/ 3900948 w 10678681"/>
              <a:gd name="connsiteY102" fmla="*/ 1322156 h 1342734"/>
              <a:gd name="connsiteX103" fmla="*/ 3787890 w 10678681"/>
              <a:gd name="connsiteY103" fmla="*/ 1322164 h 1342734"/>
              <a:gd name="connsiteX104" fmla="*/ 3745993 w 10678681"/>
              <a:gd name="connsiteY104" fmla="*/ 1342630 h 1342734"/>
              <a:gd name="connsiteX105" fmla="*/ 3675785 w 10678681"/>
              <a:gd name="connsiteY105" fmla="*/ 1326802 h 1342734"/>
              <a:gd name="connsiteX106" fmla="*/ 3623856 w 10678681"/>
              <a:gd name="connsiteY106" fmla="*/ 1290804 h 1342734"/>
              <a:gd name="connsiteX107" fmla="*/ 3564933 w 10678681"/>
              <a:gd name="connsiteY107" fmla="*/ 1287147 h 1342734"/>
              <a:gd name="connsiteX108" fmla="*/ 3550537 w 10678681"/>
              <a:gd name="connsiteY108" fmla="*/ 1317552 h 1342734"/>
              <a:gd name="connsiteX109" fmla="*/ 3487736 w 10678681"/>
              <a:gd name="connsiteY109" fmla="*/ 1303493 h 1342734"/>
              <a:gd name="connsiteX110" fmla="*/ 3392548 w 10678681"/>
              <a:gd name="connsiteY110" fmla="*/ 1278741 h 1342734"/>
              <a:gd name="connsiteX111" fmla="*/ 3337466 w 10678681"/>
              <a:gd name="connsiteY111" fmla="*/ 1272537 h 1342734"/>
              <a:gd name="connsiteX112" fmla="*/ 3175981 w 10678681"/>
              <a:gd name="connsiteY112" fmla="*/ 1208973 h 1342734"/>
              <a:gd name="connsiteX113" fmla="*/ 3036856 w 10678681"/>
              <a:gd name="connsiteY113" fmla="*/ 1214383 h 1342734"/>
              <a:gd name="connsiteX114" fmla="*/ 2824973 w 10678681"/>
              <a:gd name="connsiteY114" fmla="*/ 1134864 h 1342734"/>
              <a:gd name="connsiteX115" fmla="*/ 2804398 w 10678681"/>
              <a:gd name="connsiteY115" fmla="*/ 1125556 h 1342734"/>
              <a:gd name="connsiteX116" fmla="*/ 2736109 w 10678681"/>
              <a:gd name="connsiteY116" fmla="*/ 1137717 h 1342734"/>
              <a:gd name="connsiteX117" fmla="*/ 2659096 w 10678681"/>
              <a:gd name="connsiteY117" fmla="*/ 1150294 h 1342734"/>
              <a:gd name="connsiteX118" fmla="*/ 2567088 w 10678681"/>
              <a:gd name="connsiteY118" fmla="*/ 1181781 h 1342734"/>
              <a:gd name="connsiteX119" fmla="*/ 2454501 w 10678681"/>
              <a:gd name="connsiteY119" fmla="*/ 1155455 h 1342734"/>
              <a:gd name="connsiteX120" fmla="*/ 2385161 w 10678681"/>
              <a:gd name="connsiteY120" fmla="*/ 1161312 h 1342734"/>
              <a:gd name="connsiteX121" fmla="*/ 2273361 w 10678681"/>
              <a:gd name="connsiteY121" fmla="*/ 1134090 h 1342734"/>
              <a:gd name="connsiteX122" fmla="*/ 2132003 w 10678681"/>
              <a:gd name="connsiteY122" fmla="*/ 1139225 h 1342734"/>
              <a:gd name="connsiteX123" fmla="*/ 2041224 w 10678681"/>
              <a:gd name="connsiteY123" fmla="*/ 1147536 h 1342734"/>
              <a:gd name="connsiteX124" fmla="*/ 2010157 w 10678681"/>
              <a:gd name="connsiteY124" fmla="*/ 1152767 h 1342734"/>
              <a:gd name="connsiteX125" fmla="*/ 1859213 w 10678681"/>
              <a:gd name="connsiteY125" fmla="*/ 1199540 h 1342734"/>
              <a:gd name="connsiteX126" fmla="*/ 1735877 w 10678681"/>
              <a:gd name="connsiteY126" fmla="*/ 1246527 h 1342734"/>
              <a:gd name="connsiteX127" fmla="*/ 1705069 w 10678681"/>
              <a:gd name="connsiteY127" fmla="*/ 1251989 h 1342734"/>
              <a:gd name="connsiteX128" fmla="*/ 1307888 w 10678681"/>
              <a:gd name="connsiteY128" fmla="*/ 1283156 h 1342734"/>
              <a:gd name="connsiteX129" fmla="*/ 1220734 w 10678681"/>
              <a:gd name="connsiteY129" fmla="*/ 1257811 h 1342734"/>
              <a:gd name="connsiteX130" fmla="*/ 1021737 w 10678681"/>
              <a:gd name="connsiteY130" fmla="*/ 1238739 h 1342734"/>
              <a:gd name="connsiteX131" fmla="*/ 959820 w 10678681"/>
              <a:gd name="connsiteY131" fmla="*/ 1275863 h 1342734"/>
              <a:gd name="connsiteX132" fmla="*/ 929137 w 10678681"/>
              <a:gd name="connsiteY132" fmla="*/ 1273957 h 1342734"/>
              <a:gd name="connsiteX133" fmla="*/ 878849 w 10678681"/>
              <a:gd name="connsiteY133" fmla="*/ 1266740 h 1342734"/>
              <a:gd name="connsiteX134" fmla="*/ 800667 w 10678681"/>
              <a:gd name="connsiteY134" fmla="*/ 1282041 h 1342734"/>
              <a:gd name="connsiteX135" fmla="*/ 644906 w 10678681"/>
              <a:gd name="connsiteY135" fmla="*/ 1273685 h 1342734"/>
              <a:gd name="connsiteX136" fmla="*/ 379869 w 10678681"/>
              <a:gd name="connsiteY136" fmla="*/ 1339165 h 1342734"/>
              <a:gd name="connsiteX137" fmla="*/ 137696 w 10678681"/>
              <a:gd name="connsiteY137" fmla="*/ 1319217 h 1342734"/>
              <a:gd name="connsiteX138" fmla="*/ 54250 w 10678681"/>
              <a:gd name="connsiteY138" fmla="*/ 1315838 h 1342734"/>
              <a:gd name="connsiteX139" fmla="*/ 28042 w 10678681"/>
              <a:gd name="connsiteY139" fmla="*/ 1297822 h 1342734"/>
              <a:gd name="connsiteX140" fmla="*/ 0 w 10678681"/>
              <a:gd name="connsiteY140" fmla="*/ 1294612 h 1342734"/>
              <a:gd name="connsiteX141" fmla="*/ 0 w 10678681"/>
              <a:gd name="connsiteY141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290622 w 10678681"/>
              <a:gd name="connsiteY31" fmla="*/ 622687 h 1342734"/>
              <a:gd name="connsiteX32" fmla="*/ 8086698 w 10678681"/>
              <a:gd name="connsiteY32" fmla="*/ 605185 h 1342734"/>
              <a:gd name="connsiteX33" fmla="*/ 7982378 w 10678681"/>
              <a:gd name="connsiteY33" fmla="*/ 629799 h 1342734"/>
              <a:gd name="connsiteX34" fmla="*/ 7947952 w 10678681"/>
              <a:gd name="connsiteY34" fmla="*/ 648003 h 1342734"/>
              <a:gd name="connsiteX35" fmla="*/ 7890112 w 10678681"/>
              <a:gd name="connsiteY35" fmla="*/ 677915 h 1342734"/>
              <a:gd name="connsiteX36" fmla="*/ 7853284 w 10678681"/>
              <a:gd name="connsiteY36" fmla="*/ 723588 h 1342734"/>
              <a:gd name="connsiteX37" fmla="*/ 7802383 w 10678681"/>
              <a:gd name="connsiteY37" fmla="*/ 739359 h 1342734"/>
              <a:gd name="connsiteX38" fmla="*/ 7730518 w 10678681"/>
              <a:gd name="connsiteY38" fmla="*/ 739526 h 1342734"/>
              <a:gd name="connsiteX39" fmla="*/ 7720084 w 10678681"/>
              <a:gd name="connsiteY39" fmla="*/ 760750 h 1342734"/>
              <a:gd name="connsiteX40" fmla="*/ 7652907 w 10678681"/>
              <a:gd name="connsiteY40" fmla="*/ 783273 h 1342734"/>
              <a:gd name="connsiteX41" fmla="*/ 7606008 w 10678681"/>
              <a:gd name="connsiteY41" fmla="*/ 800717 h 1342734"/>
              <a:gd name="connsiteX42" fmla="*/ 7480223 w 10678681"/>
              <a:gd name="connsiteY42" fmla="*/ 856821 h 1342734"/>
              <a:gd name="connsiteX43" fmla="*/ 7356005 w 10678681"/>
              <a:gd name="connsiteY43" fmla="*/ 919462 h 1342734"/>
              <a:gd name="connsiteX44" fmla="*/ 7305396 w 10678681"/>
              <a:gd name="connsiteY44" fmla="*/ 986228 h 1342734"/>
              <a:gd name="connsiteX45" fmla="*/ 7266251 w 10678681"/>
              <a:gd name="connsiteY45" fmla="*/ 967864 h 1342734"/>
              <a:gd name="connsiteX46" fmla="*/ 7258094 w 10678681"/>
              <a:gd name="connsiteY46" fmla="*/ 990679 h 1342734"/>
              <a:gd name="connsiteX47" fmla="*/ 7257893 w 10678681"/>
              <a:gd name="connsiteY47" fmla="*/ 991204 h 1342734"/>
              <a:gd name="connsiteX48" fmla="*/ 7247153 w 10678681"/>
              <a:gd name="connsiteY48" fmla="*/ 991550 h 1342734"/>
              <a:gd name="connsiteX49" fmla="*/ 7193612 w 10678681"/>
              <a:gd name="connsiteY49" fmla="*/ 987042 h 1342734"/>
              <a:gd name="connsiteX50" fmla="*/ 7132632 w 10678681"/>
              <a:gd name="connsiteY50" fmla="*/ 1042036 h 1342734"/>
              <a:gd name="connsiteX51" fmla="*/ 7105610 w 10678681"/>
              <a:gd name="connsiteY51" fmla="*/ 1053537 h 1342734"/>
              <a:gd name="connsiteX52" fmla="*/ 7069148 w 10678681"/>
              <a:gd name="connsiteY52" fmla="*/ 1047163 h 1342734"/>
              <a:gd name="connsiteX53" fmla="*/ 7039634 w 10678681"/>
              <a:gd name="connsiteY53" fmla="*/ 1059971 h 1342734"/>
              <a:gd name="connsiteX54" fmla="*/ 7033445 w 10678681"/>
              <a:gd name="connsiteY54" fmla="*/ 1063314 h 1342734"/>
              <a:gd name="connsiteX55" fmla="*/ 6999157 w 10678681"/>
              <a:gd name="connsiteY55" fmla="*/ 1055282 h 1342734"/>
              <a:gd name="connsiteX56" fmla="*/ 6981874 w 10678681"/>
              <a:gd name="connsiteY56" fmla="*/ 1053827 h 1342734"/>
              <a:gd name="connsiteX57" fmla="*/ 6976102 w 10678681"/>
              <a:gd name="connsiteY57" fmla="*/ 1047854 h 1342734"/>
              <a:gd name="connsiteX58" fmla="*/ 6951040 w 10678681"/>
              <a:gd name="connsiteY58" fmla="*/ 1048531 h 1342734"/>
              <a:gd name="connsiteX59" fmla="*/ 6948497 w 10678681"/>
              <a:gd name="connsiteY59" fmla="*/ 1050706 h 1342734"/>
              <a:gd name="connsiteX60" fmla="*/ 6926582 w 10678681"/>
              <a:gd name="connsiteY60" fmla="*/ 1043462 h 1342734"/>
              <a:gd name="connsiteX61" fmla="*/ 6833743 w 10678681"/>
              <a:gd name="connsiteY61" fmla="*/ 1027960 h 1342734"/>
              <a:gd name="connsiteX62" fmla="*/ 6687090 w 10678681"/>
              <a:gd name="connsiteY62" fmla="*/ 1063250 h 1342734"/>
              <a:gd name="connsiteX63" fmla="*/ 6431838 w 10678681"/>
              <a:gd name="connsiteY63" fmla="*/ 1063226 h 1342734"/>
              <a:gd name="connsiteX64" fmla="*/ 6327795 w 10678681"/>
              <a:gd name="connsiteY64" fmla="*/ 1088142 h 1342734"/>
              <a:gd name="connsiteX65" fmla="*/ 6136549 w 10678681"/>
              <a:gd name="connsiteY65" fmla="*/ 1100268 h 1342734"/>
              <a:gd name="connsiteX66" fmla="*/ 6004655 w 10678681"/>
              <a:gd name="connsiteY66" fmla="*/ 1114946 h 1342734"/>
              <a:gd name="connsiteX67" fmla="*/ 5936643 w 10678681"/>
              <a:gd name="connsiteY67" fmla="*/ 1095428 h 1342734"/>
              <a:gd name="connsiteX68" fmla="*/ 5912484 w 10678681"/>
              <a:gd name="connsiteY68" fmla="*/ 1112624 h 1342734"/>
              <a:gd name="connsiteX69" fmla="*/ 5908387 w 10678681"/>
              <a:gd name="connsiteY69" fmla="*/ 1116018 h 1342734"/>
              <a:gd name="connsiteX70" fmla="*/ 5890495 w 10678681"/>
              <a:gd name="connsiteY70" fmla="*/ 1120268 h 1342734"/>
              <a:gd name="connsiteX71" fmla="*/ 5887318 w 10678681"/>
              <a:gd name="connsiteY71" fmla="*/ 1133134 h 1342734"/>
              <a:gd name="connsiteX72" fmla="*/ 5861726 w 10678681"/>
              <a:gd name="connsiteY72" fmla="*/ 1147891 h 1342734"/>
              <a:gd name="connsiteX73" fmla="*/ 5805823 w 10678681"/>
              <a:gd name="connsiteY73" fmla="*/ 1152457 h 1342734"/>
              <a:gd name="connsiteX74" fmla="*/ 5689841 w 10678681"/>
              <a:gd name="connsiteY74" fmla="*/ 1176232 h 1342734"/>
              <a:gd name="connsiteX75" fmla="*/ 5605119 w 10678681"/>
              <a:gd name="connsiteY75" fmla="*/ 1190202 h 1342734"/>
              <a:gd name="connsiteX76" fmla="*/ 5488513 w 10678681"/>
              <a:gd name="connsiteY76" fmla="*/ 1205367 h 1342734"/>
              <a:gd name="connsiteX77" fmla="*/ 5402905 w 10678681"/>
              <a:gd name="connsiteY77" fmla="*/ 1241191 h 1342734"/>
              <a:gd name="connsiteX78" fmla="*/ 5285593 w 10678681"/>
              <a:gd name="connsiteY78" fmla="*/ 1273569 h 1342734"/>
              <a:gd name="connsiteX79" fmla="*/ 5192893 w 10678681"/>
              <a:gd name="connsiteY79" fmla="*/ 1247188 h 1342734"/>
              <a:gd name="connsiteX80" fmla="*/ 5186475 w 10678681"/>
              <a:gd name="connsiteY80" fmla="*/ 1257028 h 1342734"/>
              <a:gd name="connsiteX81" fmla="*/ 5126038 w 10678681"/>
              <a:gd name="connsiteY81" fmla="*/ 1263189 h 1342734"/>
              <a:gd name="connsiteX82" fmla="*/ 4894688 w 10678681"/>
              <a:gd name="connsiteY82" fmla="*/ 1247184 h 1342734"/>
              <a:gd name="connsiteX83" fmla="*/ 4788036 w 10678681"/>
              <a:gd name="connsiteY83" fmla="*/ 1238182 h 1342734"/>
              <a:gd name="connsiteX84" fmla="*/ 4747555 w 10678681"/>
              <a:gd name="connsiteY84" fmla="*/ 1252768 h 1342734"/>
              <a:gd name="connsiteX85" fmla="*/ 4679644 w 10678681"/>
              <a:gd name="connsiteY85" fmla="*/ 1276603 h 1342734"/>
              <a:gd name="connsiteX86" fmla="*/ 4632222 w 10678681"/>
              <a:gd name="connsiteY86" fmla="*/ 1318360 h 1342734"/>
              <a:gd name="connsiteX87" fmla="*/ 4617358 w 10678681"/>
              <a:gd name="connsiteY87" fmla="*/ 1327690 h 1342734"/>
              <a:gd name="connsiteX88" fmla="*/ 4589102 w 10678681"/>
              <a:gd name="connsiteY88" fmla="*/ 1321223 h 1342734"/>
              <a:gd name="connsiteX89" fmla="*/ 4578184 w 10678681"/>
              <a:gd name="connsiteY89" fmla="*/ 1326745 h 1342734"/>
              <a:gd name="connsiteX90" fmla="*/ 4574270 w 10678681"/>
              <a:gd name="connsiteY90" fmla="*/ 1325878 h 1342734"/>
              <a:gd name="connsiteX91" fmla="*/ 4564919 w 10678681"/>
              <a:gd name="connsiteY91" fmla="*/ 1325507 h 1342734"/>
              <a:gd name="connsiteX92" fmla="*/ 4566586 w 10678681"/>
              <a:gd name="connsiteY92" fmla="*/ 1316963 h 1342734"/>
              <a:gd name="connsiteX93" fmla="*/ 4556303 w 10678681"/>
              <a:gd name="connsiteY93" fmla="*/ 1300262 h 1342734"/>
              <a:gd name="connsiteX94" fmla="*/ 4502358 w 10678681"/>
              <a:gd name="connsiteY94" fmla="*/ 1302558 h 1342734"/>
              <a:gd name="connsiteX95" fmla="*/ 4498919 w 10678681"/>
              <a:gd name="connsiteY95" fmla="*/ 1312115 h 1342734"/>
              <a:gd name="connsiteX96" fmla="*/ 4492075 w 10678681"/>
              <a:gd name="connsiteY96" fmla="*/ 1313357 h 1342734"/>
              <a:gd name="connsiteX97" fmla="*/ 4487466 w 10678681"/>
              <a:gd name="connsiteY97" fmla="*/ 1304102 h 1342734"/>
              <a:gd name="connsiteX98" fmla="*/ 4398292 w 10678681"/>
              <a:gd name="connsiteY98" fmla="*/ 1278410 h 1342734"/>
              <a:gd name="connsiteX99" fmla="*/ 4306088 w 10678681"/>
              <a:gd name="connsiteY99" fmla="*/ 1282512 h 1342734"/>
              <a:gd name="connsiteX100" fmla="*/ 4188995 w 10678681"/>
              <a:gd name="connsiteY100" fmla="*/ 1296718 h 1342734"/>
              <a:gd name="connsiteX101" fmla="*/ 4136582 w 10678681"/>
              <a:gd name="connsiteY101" fmla="*/ 1287687 h 1342734"/>
              <a:gd name="connsiteX102" fmla="*/ 4064614 w 10678681"/>
              <a:gd name="connsiteY102" fmla="*/ 1296118 h 1342734"/>
              <a:gd name="connsiteX103" fmla="*/ 3900948 w 10678681"/>
              <a:gd name="connsiteY103" fmla="*/ 1322156 h 1342734"/>
              <a:gd name="connsiteX104" fmla="*/ 3787890 w 10678681"/>
              <a:gd name="connsiteY104" fmla="*/ 1322164 h 1342734"/>
              <a:gd name="connsiteX105" fmla="*/ 3745993 w 10678681"/>
              <a:gd name="connsiteY105" fmla="*/ 1342630 h 1342734"/>
              <a:gd name="connsiteX106" fmla="*/ 3675785 w 10678681"/>
              <a:gd name="connsiteY106" fmla="*/ 1326802 h 1342734"/>
              <a:gd name="connsiteX107" fmla="*/ 3623856 w 10678681"/>
              <a:gd name="connsiteY107" fmla="*/ 1290804 h 1342734"/>
              <a:gd name="connsiteX108" fmla="*/ 3564933 w 10678681"/>
              <a:gd name="connsiteY108" fmla="*/ 1287147 h 1342734"/>
              <a:gd name="connsiteX109" fmla="*/ 3550537 w 10678681"/>
              <a:gd name="connsiteY109" fmla="*/ 1317552 h 1342734"/>
              <a:gd name="connsiteX110" fmla="*/ 3487736 w 10678681"/>
              <a:gd name="connsiteY110" fmla="*/ 1303493 h 1342734"/>
              <a:gd name="connsiteX111" fmla="*/ 3392548 w 10678681"/>
              <a:gd name="connsiteY111" fmla="*/ 1278741 h 1342734"/>
              <a:gd name="connsiteX112" fmla="*/ 3337466 w 10678681"/>
              <a:gd name="connsiteY112" fmla="*/ 1272537 h 1342734"/>
              <a:gd name="connsiteX113" fmla="*/ 3175981 w 10678681"/>
              <a:gd name="connsiteY113" fmla="*/ 1208973 h 1342734"/>
              <a:gd name="connsiteX114" fmla="*/ 3036856 w 10678681"/>
              <a:gd name="connsiteY114" fmla="*/ 1214383 h 1342734"/>
              <a:gd name="connsiteX115" fmla="*/ 2824973 w 10678681"/>
              <a:gd name="connsiteY115" fmla="*/ 1134864 h 1342734"/>
              <a:gd name="connsiteX116" fmla="*/ 2804398 w 10678681"/>
              <a:gd name="connsiteY116" fmla="*/ 1125556 h 1342734"/>
              <a:gd name="connsiteX117" fmla="*/ 2736109 w 10678681"/>
              <a:gd name="connsiteY117" fmla="*/ 1137717 h 1342734"/>
              <a:gd name="connsiteX118" fmla="*/ 2659096 w 10678681"/>
              <a:gd name="connsiteY118" fmla="*/ 1150294 h 1342734"/>
              <a:gd name="connsiteX119" fmla="*/ 2567088 w 10678681"/>
              <a:gd name="connsiteY119" fmla="*/ 1181781 h 1342734"/>
              <a:gd name="connsiteX120" fmla="*/ 2454501 w 10678681"/>
              <a:gd name="connsiteY120" fmla="*/ 1155455 h 1342734"/>
              <a:gd name="connsiteX121" fmla="*/ 2385161 w 10678681"/>
              <a:gd name="connsiteY121" fmla="*/ 1161312 h 1342734"/>
              <a:gd name="connsiteX122" fmla="*/ 2273361 w 10678681"/>
              <a:gd name="connsiteY122" fmla="*/ 1134090 h 1342734"/>
              <a:gd name="connsiteX123" fmla="*/ 2132003 w 10678681"/>
              <a:gd name="connsiteY123" fmla="*/ 1139225 h 1342734"/>
              <a:gd name="connsiteX124" fmla="*/ 2041224 w 10678681"/>
              <a:gd name="connsiteY124" fmla="*/ 1147536 h 1342734"/>
              <a:gd name="connsiteX125" fmla="*/ 2010157 w 10678681"/>
              <a:gd name="connsiteY125" fmla="*/ 1152767 h 1342734"/>
              <a:gd name="connsiteX126" fmla="*/ 1859213 w 10678681"/>
              <a:gd name="connsiteY126" fmla="*/ 1199540 h 1342734"/>
              <a:gd name="connsiteX127" fmla="*/ 1735877 w 10678681"/>
              <a:gd name="connsiteY127" fmla="*/ 1246527 h 1342734"/>
              <a:gd name="connsiteX128" fmla="*/ 1705069 w 10678681"/>
              <a:gd name="connsiteY128" fmla="*/ 1251989 h 1342734"/>
              <a:gd name="connsiteX129" fmla="*/ 1307888 w 10678681"/>
              <a:gd name="connsiteY129" fmla="*/ 1283156 h 1342734"/>
              <a:gd name="connsiteX130" fmla="*/ 1220734 w 10678681"/>
              <a:gd name="connsiteY130" fmla="*/ 1257811 h 1342734"/>
              <a:gd name="connsiteX131" fmla="*/ 1021737 w 10678681"/>
              <a:gd name="connsiteY131" fmla="*/ 1238739 h 1342734"/>
              <a:gd name="connsiteX132" fmla="*/ 959820 w 10678681"/>
              <a:gd name="connsiteY132" fmla="*/ 1275863 h 1342734"/>
              <a:gd name="connsiteX133" fmla="*/ 929137 w 10678681"/>
              <a:gd name="connsiteY133" fmla="*/ 1273957 h 1342734"/>
              <a:gd name="connsiteX134" fmla="*/ 878849 w 10678681"/>
              <a:gd name="connsiteY134" fmla="*/ 1266740 h 1342734"/>
              <a:gd name="connsiteX135" fmla="*/ 800667 w 10678681"/>
              <a:gd name="connsiteY135" fmla="*/ 1282041 h 1342734"/>
              <a:gd name="connsiteX136" fmla="*/ 644906 w 10678681"/>
              <a:gd name="connsiteY136" fmla="*/ 1273685 h 1342734"/>
              <a:gd name="connsiteX137" fmla="*/ 379869 w 10678681"/>
              <a:gd name="connsiteY137" fmla="*/ 1339165 h 1342734"/>
              <a:gd name="connsiteX138" fmla="*/ 137696 w 10678681"/>
              <a:gd name="connsiteY138" fmla="*/ 1319217 h 1342734"/>
              <a:gd name="connsiteX139" fmla="*/ 54250 w 10678681"/>
              <a:gd name="connsiteY139" fmla="*/ 1315838 h 1342734"/>
              <a:gd name="connsiteX140" fmla="*/ 28042 w 10678681"/>
              <a:gd name="connsiteY140" fmla="*/ 1297822 h 1342734"/>
              <a:gd name="connsiteX141" fmla="*/ 0 w 10678681"/>
              <a:gd name="connsiteY141" fmla="*/ 1294612 h 1342734"/>
              <a:gd name="connsiteX142" fmla="*/ 0 w 10678681"/>
              <a:gd name="connsiteY142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344233 w 10678681"/>
              <a:gd name="connsiteY30" fmla="*/ 610922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285593 w 10678681"/>
              <a:gd name="connsiteY77" fmla="*/ 1273569 h 1342734"/>
              <a:gd name="connsiteX78" fmla="*/ 5192893 w 10678681"/>
              <a:gd name="connsiteY78" fmla="*/ 1247188 h 1342734"/>
              <a:gd name="connsiteX79" fmla="*/ 5186475 w 10678681"/>
              <a:gd name="connsiteY79" fmla="*/ 1257028 h 1342734"/>
              <a:gd name="connsiteX80" fmla="*/ 5126038 w 10678681"/>
              <a:gd name="connsiteY80" fmla="*/ 1263189 h 1342734"/>
              <a:gd name="connsiteX81" fmla="*/ 4894688 w 10678681"/>
              <a:gd name="connsiteY81" fmla="*/ 1247184 h 1342734"/>
              <a:gd name="connsiteX82" fmla="*/ 4788036 w 10678681"/>
              <a:gd name="connsiteY82" fmla="*/ 1238182 h 1342734"/>
              <a:gd name="connsiteX83" fmla="*/ 4747555 w 10678681"/>
              <a:gd name="connsiteY83" fmla="*/ 1252768 h 1342734"/>
              <a:gd name="connsiteX84" fmla="*/ 4679644 w 10678681"/>
              <a:gd name="connsiteY84" fmla="*/ 1276603 h 1342734"/>
              <a:gd name="connsiteX85" fmla="*/ 4632222 w 10678681"/>
              <a:gd name="connsiteY85" fmla="*/ 1318360 h 1342734"/>
              <a:gd name="connsiteX86" fmla="*/ 4617358 w 10678681"/>
              <a:gd name="connsiteY86" fmla="*/ 1327690 h 1342734"/>
              <a:gd name="connsiteX87" fmla="*/ 4589102 w 10678681"/>
              <a:gd name="connsiteY87" fmla="*/ 1321223 h 1342734"/>
              <a:gd name="connsiteX88" fmla="*/ 4578184 w 10678681"/>
              <a:gd name="connsiteY88" fmla="*/ 1326745 h 1342734"/>
              <a:gd name="connsiteX89" fmla="*/ 4574270 w 10678681"/>
              <a:gd name="connsiteY89" fmla="*/ 1325878 h 1342734"/>
              <a:gd name="connsiteX90" fmla="*/ 4564919 w 10678681"/>
              <a:gd name="connsiteY90" fmla="*/ 1325507 h 1342734"/>
              <a:gd name="connsiteX91" fmla="*/ 4566586 w 10678681"/>
              <a:gd name="connsiteY91" fmla="*/ 1316963 h 1342734"/>
              <a:gd name="connsiteX92" fmla="*/ 4556303 w 10678681"/>
              <a:gd name="connsiteY92" fmla="*/ 1300262 h 1342734"/>
              <a:gd name="connsiteX93" fmla="*/ 4502358 w 10678681"/>
              <a:gd name="connsiteY93" fmla="*/ 1302558 h 1342734"/>
              <a:gd name="connsiteX94" fmla="*/ 4498919 w 10678681"/>
              <a:gd name="connsiteY94" fmla="*/ 1312115 h 1342734"/>
              <a:gd name="connsiteX95" fmla="*/ 4492075 w 10678681"/>
              <a:gd name="connsiteY95" fmla="*/ 1313357 h 1342734"/>
              <a:gd name="connsiteX96" fmla="*/ 4487466 w 10678681"/>
              <a:gd name="connsiteY96" fmla="*/ 1304102 h 1342734"/>
              <a:gd name="connsiteX97" fmla="*/ 4398292 w 10678681"/>
              <a:gd name="connsiteY97" fmla="*/ 1278410 h 1342734"/>
              <a:gd name="connsiteX98" fmla="*/ 4306088 w 10678681"/>
              <a:gd name="connsiteY98" fmla="*/ 1282512 h 1342734"/>
              <a:gd name="connsiteX99" fmla="*/ 4188995 w 10678681"/>
              <a:gd name="connsiteY99" fmla="*/ 1296718 h 1342734"/>
              <a:gd name="connsiteX100" fmla="*/ 4136582 w 10678681"/>
              <a:gd name="connsiteY100" fmla="*/ 1287687 h 1342734"/>
              <a:gd name="connsiteX101" fmla="*/ 4064614 w 10678681"/>
              <a:gd name="connsiteY101" fmla="*/ 1296118 h 1342734"/>
              <a:gd name="connsiteX102" fmla="*/ 3900948 w 10678681"/>
              <a:gd name="connsiteY102" fmla="*/ 1322156 h 1342734"/>
              <a:gd name="connsiteX103" fmla="*/ 3787890 w 10678681"/>
              <a:gd name="connsiteY103" fmla="*/ 1322164 h 1342734"/>
              <a:gd name="connsiteX104" fmla="*/ 3745993 w 10678681"/>
              <a:gd name="connsiteY104" fmla="*/ 1342630 h 1342734"/>
              <a:gd name="connsiteX105" fmla="*/ 3675785 w 10678681"/>
              <a:gd name="connsiteY105" fmla="*/ 1326802 h 1342734"/>
              <a:gd name="connsiteX106" fmla="*/ 3623856 w 10678681"/>
              <a:gd name="connsiteY106" fmla="*/ 1290804 h 1342734"/>
              <a:gd name="connsiteX107" fmla="*/ 3564933 w 10678681"/>
              <a:gd name="connsiteY107" fmla="*/ 1287147 h 1342734"/>
              <a:gd name="connsiteX108" fmla="*/ 3550537 w 10678681"/>
              <a:gd name="connsiteY108" fmla="*/ 1317552 h 1342734"/>
              <a:gd name="connsiteX109" fmla="*/ 3487736 w 10678681"/>
              <a:gd name="connsiteY109" fmla="*/ 1303493 h 1342734"/>
              <a:gd name="connsiteX110" fmla="*/ 3392548 w 10678681"/>
              <a:gd name="connsiteY110" fmla="*/ 1278741 h 1342734"/>
              <a:gd name="connsiteX111" fmla="*/ 3337466 w 10678681"/>
              <a:gd name="connsiteY111" fmla="*/ 1272537 h 1342734"/>
              <a:gd name="connsiteX112" fmla="*/ 3175981 w 10678681"/>
              <a:gd name="connsiteY112" fmla="*/ 1208973 h 1342734"/>
              <a:gd name="connsiteX113" fmla="*/ 3036856 w 10678681"/>
              <a:gd name="connsiteY113" fmla="*/ 1214383 h 1342734"/>
              <a:gd name="connsiteX114" fmla="*/ 2824973 w 10678681"/>
              <a:gd name="connsiteY114" fmla="*/ 1134864 h 1342734"/>
              <a:gd name="connsiteX115" fmla="*/ 2804398 w 10678681"/>
              <a:gd name="connsiteY115" fmla="*/ 1125556 h 1342734"/>
              <a:gd name="connsiteX116" fmla="*/ 2736109 w 10678681"/>
              <a:gd name="connsiteY116" fmla="*/ 1137717 h 1342734"/>
              <a:gd name="connsiteX117" fmla="*/ 2659096 w 10678681"/>
              <a:gd name="connsiteY117" fmla="*/ 1150294 h 1342734"/>
              <a:gd name="connsiteX118" fmla="*/ 2567088 w 10678681"/>
              <a:gd name="connsiteY118" fmla="*/ 1181781 h 1342734"/>
              <a:gd name="connsiteX119" fmla="*/ 2454501 w 10678681"/>
              <a:gd name="connsiteY119" fmla="*/ 1155455 h 1342734"/>
              <a:gd name="connsiteX120" fmla="*/ 2385161 w 10678681"/>
              <a:gd name="connsiteY120" fmla="*/ 1161312 h 1342734"/>
              <a:gd name="connsiteX121" fmla="*/ 2273361 w 10678681"/>
              <a:gd name="connsiteY121" fmla="*/ 1134090 h 1342734"/>
              <a:gd name="connsiteX122" fmla="*/ 2132003 w 10678681"/>
              <a:gd name="connsiteY122" fmla="*/ 1139225 h 1342734"/>
              <a:gd name="connsiteX123" fmla="*/ 2041224 w 10678681"/>
              <a:gd name="connsiteY123" fmla="*/ 1147536 h 1342734"/>
              <a:gd name="connsiteX124" fmla="*/ 2010157 w 10678681"/>
              <a:gd name="connsiteY124" fmla="*/ 1152767 h 1342734"/>
              <a:gd name="connsiteX125" fmla="*/ 1859213 w 10678681"/>
              <a:gd name="connsiteY125" fmla="*/ 1199540 h 1342734"/>
              <a:gd name="connsiteX126" fmla="*/ 1735877 w 10678681"/>
              <a:gd name="connsiteY126" fmla="*/ 1246527 h 1342734"/>
              <a:gd name="connsiteX127" fmla="*/ 1705069 w 10678681"/>
              <a:gd name="connsiteY127" fmla="*/ 1251989 h 1342734"/>
              <a:gd name="connsiteX128" fmla="*/ 1307888 w 10678681"/>
              <a:gd name="connsiteY128" fmla="*/ 1283156 h 1342734"/>
              <a:gd name="connsiteX129" fmla="*/ 1220734 w 10678681"/>
              <a:gd name="connsiteY129" fmla="*/ 1257811 h 1342734"/>
              <a:gd name="connsiteX130" fmla="*/ 1021737 w 10678681"/>
              <a:gd name="connsiteY130" fmla="*/ 1238739 h 1342734"/>
              <a:gd name="connsiteX131" fmla="*/ 959820 w 10678681"/>
              <a:gd name="connsiteY131" fmla="*/ 1275863 h 1342734"/>
              <a:gd name="connsiteX132" fmla="*/ 929137 w 10678681"/>
              <a:gd name="connsiteY132" fmla="*/ 1273957 h 1342734"/>
              <a:gd name="connsiteX133" fmla="*/ 878849 w 10678681"/>
              <a:gd name="connsiteY133" fmla="*/ 1266740 h 1342734"/>
              <a:gd name="connsiteX134" fmla="*/ 800667 w 10678681"/>
              <a:gd name="connsiteY134" fmla="*/ 1282041 h 1342734"/>
              <a:gd name="connsiteX135" fmla="*/ 644906 w 10678681"/>
              <a:gd name="connsiteY135" fmla="*/ 1273685 h 1342734"/>
              <a:gd name="connsiteX136" fmla="*/ 379869 w 10678681"/>
              <a:gd name="connsiteY136" fmla="*/ 1339165 h 1342734"/>
              <a:gd name="connsiteX137" fmla="*/ 137696 w 10678681"/>
              <a:gd name="connsiteY137" fmla="*/ 1319217 h 1342734"/>
              <a:gd name="connsiteX138" fmla="*/ 54250 w 10678681"/>
              <a:gd name="connsiteY138" fmla="*/ 1315838 h 1342734"/>
              <a:gd name="connsiteX139" fmla="*/ 28042 w 10678681"/>
              <a:gd name="connsiteY139" fmla="*/ 1297822 h 1342734"/>
              <a:gd name="connsiteX140" fmla="*/ 0 w 10678681"/>
              <a:gd name="connsiteY140" fmla="*/ 1294612 h 1342734"/>
              <a:gd name="connsiteX141" fmla="*/ 0 w 10678681"/>
              <a:gd name="connsiteY141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54478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285593 w 10678681"/>
              <a:gd name="connsiteY77" fmla="*/ 1273569 h 1342734"/>
              <a:gd name="connsiteX78" fmla="*/ 5192893 w 10678681"/>
              <a:gd name="connsiteY78" fmla="*/ 1247188 h 1342734"/>
              <a:gd name="connsiteX79" fmla="*/ 5186475 w 10678681"/>
              <a:gd name="connsiteY79" fmla="*/ 1257028 h 1342734"/>
              <a:gd name="connsiteX80" fmla="*/ 5126038 w 10678681"/>
              <a:gd name="connsiteY80" fmla="*/ 1263189 h 1342734"/>
              <a:gd name="connsiteX81" fmla="*/ 4894688 w 10678681"/>
              <a:gd name="connsiteY81" fmla="*/ 1247184 h 1342734"/>
              <a:gd name="connsiteX82" fmla="*/ 4788036 w 10678681"/>
              <a:gd name="connsiteY82" fmla="*/ 1238182 h 1342734"/>
              <a:gd name="connsiteX83" fmla="*/ 4747555 w 10678681"/>
              <a:gd name="connsiteY83" fmla="*/ 1252768 h 1342734"/>
              <a:gd name="connsiteX84" fmla="*/ 4679644 w 10678681"/>
              <a:gd name="connsiteY84" fmla="*/ 1276603 h 1342734"/>
              <a:gd name="connsiteX85" fmla="*/ 4632222 w 10678681"/>
              <a:gd name="connsiteY85" fmla="*/ 1318360 h 1342734"/>
              <a:gd name="connsiteX86" fmla="*/ 4617358 w 10678681"/>
              <a:gd name="connsiteY86" fmla="*/ 1327690 h 1342734"/>
              <a:gd name="connsiteX87" fmla="*/ 4589102 w 10678681"/>
              <a:gd name="connsiteY87" fmla="*/ 1321223 h 1342734"/>
              <a:gd name="connsiteX88" fmla="*/ 4578184 w 10678681"/>
              <a:gd name="connsiteY88" fmla="*/ 1326745 h 1342734"/>
              <a:gd name="connsiteX89" fmla="*/ 4574270 w 10678681"/>
              <a:gd name="connsiteY89" fmla="*/ 1325878 h 1342734"/>
              <a:gd name="connsiteX90" fmla="*/ 4564919 w 10678681"/>
              <a:gd name="connsiteY90" fmla="*/ 1325507 h 1342734"/>
              <a:gd name="connsiteX91" fmla="*/ 4566586 w 10678681"/>
              <a:gd name="connsiteY91" fmla="*/ 1316963 h 1342734"/>
              <a:gd name="connsiteX92" fmla="*/ 4556303 w 10678681"/>
              <a:gd name="connsiteY92" fmla="*/ 1300262 h 1342734"/>
              <a:gd name="connsiteX93" fmla="*/ 4502358 w 10678681"/>
              <a:gd name="connsiteY93" fmla="*/ 1302558 h 1342734"/>
              <a:gd name="connsiteX94" fmla="*/ 4498919 w 10678681"/>
              <a:gd name="connsiteY94" fmla="*/ 1312115 h 1342734"/>
              <a:gd name="connsiteX95" fmla="*/ 4492075 w 10678681"/>
              <a:gd name="connsiteY95" fmla="*/ 1313357 h 1342734"/>
              <a:gd name="connsiteX96" fmla="*/ 4487466 w 10678681"/>
              <a:gd name="connsiteY96" fmla="*/ 1304102 h 1342734"/>
              <a:gd name="connsiteX97" fmla="*/ 4398292 w 10678681"/>
              <a:gd name="connsiteY97" fmla="*/ 1278410 h 1342734"/>
              <a:gd name="connsiteX98" fmla="*/ 4306088 w 10678681"/>
              <a:gd name="connsiteY98" fmla="*/ 1282512 h 1342734"/>
              <a:gd name="connsiteX99" fmla="*/ 4188995 w 10678681"/>
              <a:gd name="connsiteY99" fmla="*/ 1296718 h 1342734"/>
              <a:gd name="connsiteX100" fmla="*/ 4136582 w 10678681"/>
              <a:gd name="connsiteY100" fmla="*/ 1287687 h 1342734"/>
              <a:gd name="connsiteX101" fmla="*/ 4064614 w 10678681"/>
              <a:gd name="connsiteY101" fmla="*/ 1296118 h 1342734"/>
              <a:gd name="connsiteX102" fmla="*/ 3900948 w 10678681"/>
              <a:gd name="connsiteY102" fmla="*/ 1322156 h 1342734"/>
              <a:gd name="connsiteX103" fmla="*/ 3787890 w 10678681"/>
              <a:gd name="connsiteY103" fmla="*/ 1322164 h 1342734"/>
              <a:gd name="connsiteX104" fmla="*/ 3745993 w 10678681"/>
              <a:gd name="connsiteY104" fmla="*/ 1342630 h 1342734"/>
              <a:gd name="connsiteX105" fmla="*/ 3675785 w 10678681"/>
              <a:gd name="connsiteY105" fmla="*/ 1326802 h 1342734"/>
              <a:gd name="connsiteX106" fmla="*/ 3623856 w 10678681"/>
              <a:gd name="connsiteY106" fmla="*/ 1290804 h 1342734"/>
              <a:gd name="connsiteX107" fmla="*/ 3564933 w 10678681"/>
              <a:gd name="connsiteY107" fmla="*/ 1287147 h 1342734"/>
              <a:gd name="connsiteX108" fmla="*/ 3550537 w 10678681"/>
              <a:gd name="connsiteY108" fmla="*/ 1317552 h 1342734"/>
              <a:gd name="connsiteX109" fmla="*/ 3487736 w 10678681"/>
              <a:gd name="connsiteY109" fmla="*/ 1303493 h 1342734"/>
              <a:gd name="connsiteX110" fmla="*/ 3392548 w 10678681"/>
              <a:gd name="connsiteY110" fmla="*/ 1278741 h 1342734"/>
              <a:gd name="connsiteX111" fmla="*/ 3337466 w 10678681"/>
              <a:gd name="connsiteY111" fmla="*/ 1272537 h 1342734"/>
              <a:gd name="connsiteX112" fmla="*/ 3175981 w 10678681"/>
              <a:gd name="connsiteY112" fmla="*/ 1208973 h 1342734"/>
              <a:gd name="connsiteX113" fmla="*/ 3036856 w 10678681"/>
              <a:gd name="connsiteY113" fmla="*/ 1214383 h 1342734"/>
              <a:gd name="connsiteX114" fmla="*/ 2824973 w 10678681"/>
              <a:gd name="connsiteY114" fmla="*/ 1134864 h 1342734"/>
              <a:gd name="connsiteX115" fmla="*/ 2804398 w 10678681"/>
              <a:gd name="connsiteY115" fmla="*/ 1125556 h 1342734"/>
              <a:gd name="connsiteX116" fmla="*/ 2736109 w 10678681"/>
              <a:gd name="connsiteY116" fmla="*/ 1137717 h 1342734"/>
              <a:gd name="connsiteX117" fmla="*/ 2659096 w 10678681"/>
              <a:gd name="connsiteY117" fmla="*/ 1150294 h 1342734"/>
              <a:gd name="connsiteX118" fmla="*/ 2567088 w 10678681"/>
              <a:gd name="connsiteY118" fmla="*/ 1181781 h 1342734"/>
              <a:gd name="connsiteX119" fmla="*/ 2454501 w 10678681"/>
              <a:gd name="connsiteY119" fmla="*/ 1155455 h 1342734"/>
              <a:gd name="connsiteX120" fmla="*/ 2385161 w 10678681"/>
              <a:gd name="connsiteY120" fmla="*/ 1161312 h 1342734"/>
              <a:gd name="connsiteX121" fmla="*/ 2273361 w 10678681"/>
              <a:gd name="connsiteY121" fmla="*/ 1134090 h 1342734"/>
              <a:gd name="connsiteX122" fmla="*/ 2132003 w 10678681"/>
              <a:gd name="connsiteY122" fmla="*/ 1139225 h 1342734"/>
              <a:gd name="connsiteX123" fmla="*/ 2041224 w 10678681"/>
              <a:gd name="connsiteY123" fmla="*/ 1147536 h 1342734"/>
              <a:gd name="connsiteX124" fmla="*/ 2010157 w 10678681"/>
              <a:gd name="connsiteY124" fmla="*/ 1152767 h 1342734"/>
              <a:gd name="connsiteX125" fmla="*/ 1859213 w 10678681"/>
              <a:gd name="connsiteY125" fmla="*/ 1199540 h 1342734"/>
              <a:gd name="connsiteX126" fmla="*/ 1735877 w 10678681"/>
              <a:gd name="connsiteY126" fmla="*/ 1246527 h 1342734"/>
              <a:gd name="connsiteX127" fmla="*/ 1705069 w 10678681"/>
              <a:gd name="connsiteY127" fmla="*/ 1251989 h 1342734"/>
              <a:gd name="connsiteX128" fmla="*/ 1307888 w 10678681"/>
              <a:gd name="connsiteY128" fmla="*/ 1283156 h 1342734"/>
              <a:gd name="connsiteX129" fmla="*/ 1220734 w 10678681"/>
              <a:gd name="connsiteY129" fmla="*/ 1257811 h 1342734"/>
              <a:gd name="connsiteX130" fmla="*/ 1021737 w 10678681"/>
              <a:gd name="connsiteY130" fmla="*/ 1238739 h 1342734"/>
              <a:gd name="connsiteX131" fmla="*/ 959820 w 10678681"/>
              <a:gd name="connsiteY131" fmla="*/ 1275863 h 1342734"/>
              <a:gd name="connsiteX132" fmla="*/ 929137 w 10678681"/>
              <a:gd name="connsiteY132" fmla="*/ 1273957 h 1342734"/>
              <a:gd name="connsiteX133" fmla="*/ 878849 w 10678681"/>
              <a:gd name="connsiteY133" fmla="*/ 1266740 h 1342734"/>
              <a:gd name="connsiteX134" fmla="*/ 800667 w 10678681"/>
              <a:gd name="connsiteY134" fmla="*/ 1282041 h 1342734"/>
              <a:gd name="connsiteX135" fmla="*/ 644906 w 10678681"/>
              <a:gd name="connsiteY135" fmla="*/ 1273685 h 1342734"/>
              <a:gd name="connsiteX136" fmla="*/ 379869 w 10678681"/>
              <a:gd name="connsiteY136" fmla="*/ 1339165 h 1342734"/>
              <a:gd name="connsiteX137" fmla="*/ 137696 w 10678681"/>
              <a:gd name="connsiteY137" fmla="*/ 1319217 h 1342734"/>
              <a:gd name="connsiteX138" fmla="*/ 54250 w 10678681"/>
              <a:gd name="connsiteY138" fmla="*/ 1315838 h 1342734"/>
              <a:gd name="connsiteX139" fmla="*/ 28042 w 10678681"/>
              <a:gd name="connsiteY139" fmla="*/ 1297822 h 1342734"/>
              <a:gd name="connsiteX140" fmla="*/ 0 w 10678681"/>
              <a:gd name="connsiteY140" fmla="*/ 1294612 h 1342734"/>
              <a:gd name="connsiteX141" fmla="*/ 0 w 10678681"/>
              <a:gd name="connsiteY141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285593 w 10678681"/>
              <a:gd name="connsiteY77" fmla="*/ 1273569 h 1342734"/>
              <a:gd name="connsiteX78" fmla="*/ 5192893 w 10678681"/>
              <a:gd name="connsiteY78" fmla="*/ 1247188 h 1342734"/>
              <a:gd name="connsiteX79" fmla="*/ 5186475 w 10678681"/>
              <a:gd name="connsiteY79" fmla="*/ 1257028 h 1342734"/>
              <a:gd name="connsiteX80" fmla="*/ 5126038 w 10678681"/>
              <a:gd name="connsiteY80" fmla="*/ 1263189 h 1342734"/>
              <a:gd name="connsiteX81" fmla="*/ 4894688 w 10678681"/>
              <a:gd name="connsiteY81" fmla="*/ 1247184 h 1342734"/>
              <a:gd name="connsiteX82" fmla="*/ 4788036 w 10678681"/>
              <a:gd name="connsiteY82" fmla="*/ 1238182 h 1342734"/>
              <a:gd name="connsiteX83" fmla="*/ 4747555 w 10678681"/>
              <a:gd name="connsiteY83" fmla="*/ 1252768 h 1342734"/>
              <a:gd name="connsiteX84" fmla="*/ 4679644 w 10678681"/>
              <a:gd name="connsiteY84" fmla="*/ 1276603 h 1342734"/>
              <a:gd name="connsiteX85" fmla="*/ 4632222 w 10678681"/>
              <a:gd name="connsiteY85" fmla="*/ 1318360 h 1342734"/>
              <a:gd name="connsiteX86" fmla="*/ 4617358 w 10678681"/>
              <a:gd name="connsiteY86" fmla="*/ 1327690 h 1342734"/>
              <a:gd name="connsiteX87" fmla="*/ 4589102 w 10678681"/>
              <a:gd name="connsiteY87" fmla="*/ 1321223 h 1342734"/>
              <a:gd name="connsiteX88" fmla="*/ 4578184 w 10678681"/>
              <a:gd name="connsiteY88" fmla="*/ 1326745 h 1342734"/>
              <a:gd name="connsiteX89" fmla="*/ 4574270 w 10678681"/>
              <a:gd name="connsiteY89" fmla="*/ 1325878 h 1342734"/>
              <a:gd name="connsiteX90" fmla="*/ 4564919 w 10678681"/>
              <a:gd name="connsiteY90" fmla="*/ 1325507 h 1342734"/>
              <a:gd name="connsiteX91" fmla="*/ 4566586 w 10678681"/>
              <a:gd name="connsiteY91" fmla="*/ 1316963 h 1342734"/>
              <a:gd name="connsiteX92" fmla="*/ 4556303 w 10678681"/>
              <a:gd name="connsiteY92" fmla="*/ 1300262 h 1342734"/>
              <a:gd name="connsiteX93" fmla="*/ 4502358 w 10678681"/>
              <a:gd name="connsiteY93" fmla="*/ 1302558 h 1342734"/>
              <a:gd name="connsiteX94" fmla="*/ 4498919 w 10678681"/>
              <a:gd name="connsiteY94" fmla="*/ 1312115 h 1342734"/>
              <a:gd name="connsiteX95" fmla="*/ 4492075 w 10678681"/>
              <a:gd name="connsiteY95" fmla="*/ 1313357 h 1342734"/>
              <a:gd name="connsiteX96" fmla="*/ 4487466 w 10678681"/>
              <a:gd name="connsiteY96" fmla="*/ 1304102 h 1342734"/>
              <a:gd name="connsiteX97" fmla="*/ 4398292 w 10678681"/>
              <a:gd name="connsiteY97" fmla="*/ 1278410 h 1342734"/>
              <a:gd name="connsiteX98" fmla="*/ 4306088 w 10678681"/>
              <a:gd name="connsiteY98" fmla="*/ 1282512 h 1342734"/>
              <a:gd name="connsiteX99" fmla="*/ 4188995 w 10678681"/>
              <a:gd name="connsiteY99" fmla="*/ 1296718 h 1342734"/>
              <a:gd name="connsiteX100" fmla="*/ 4136582 w 10678681"/>
              <a:gd name="connsiteY100" fmla="*/ 1287687 h 1342734"/>
              <a:gd name="connsiteX101" fmla="*/ 4064614 w 10678681"/>
              <a:gd name="connsiteY101" fmla="*/ 1296118 h 1342734"/>
              <a:gd name="connsiteX102" fmla="*/ 3900948 w 10678681"/>
              <a:gd name="connsiteY102" fmla="*/ 1322156 h 1342734"/>
              <a:gd name="connsiteX103" fmla="*/ 3787890 w 10678681"/>
              <a:gd name="connsiteY103" fmla="*/ 1322164 h 1342734"/>
              <a:gd name="connsiteX104" fmla="*/ 3745993 w 10678681"/>
              <a:gd name="connsiteY104" fmla="*/ 1342630 h 1342734"/>
              <a:gd name="connsiteX105" fmla="*/ 3675785 w 10678681"/>
              <a:gd name="connsiteY105" fmla="*/ 1326802 h 1342734"/>
              <a:gd name="connsiteX106" fmla="*/ 3623856 w 10678681"/>
              <a:gd name="connsiteY106" fmla="*/ 1290804 h 1342734"/>
              <a:gd name="connsiteX107" fmla="*/ 3564933 w 10678681"/>
              <a:gd name="connsiteY107" fmla="*/ 1287147 h 1342734"/>
              <a:gd name="connsiteX108" fmla="*/ 3550537 w 10678681"/>
              <a:gd name="connsiteY108" fmla="*/ 1317552 h 1342734"/>
              <a:gd name="connsiteX109" fmla="*/ 3487736 w 10678681"/>
              <a:gd name="connsiteY109" fmla="*/ 1303493 h 1342734"/>
              <a:gd name="connsiteX110" fmla="*/ 3392548 w 10678681"/>
              <a:gd name="connsiteY110" fmla="*/ 1278741 h 1342734"/>
              <a:gd name="connsiteX111" fmla="*/ 3337466 w 10678681"/>
              <a:gd name="connsiteY111" fmla="*/ 1272537 h 1342734"/>
              <a:gd name="connsiteX112" fmla="*/ 3175981 w 10678681"/>
              <a:gd name="connsiteY112" fmla="*/ 1208973 h 1342734"/>
              <a:gd name="connsiteX113" fmla="*/ 3036856 w 10678681"/>
              <a:gd name="connsiteY113" fmla="*/ 1214383 h 1342734"/>
              <a:gd name="connsiteX114" fmla="*/ 2824973 w 10678681"/>
              <a:gd name="connsiteY114" fmla="*/ 1134864 h 1342734"/>
              <a:gd name="connsiteX115" fmla="*/ 2804398 w 10678681"/>
              <a:gd name="connsiteY115" fmla="*/ 1125556 h 1342734"/>
              <a:gd name="connsiteX116" fmla="*/ 2736109 w 10678681"/>
              <a:gd name="connsiteY116" fmla="*/ 1137717 h 1342734"/>
              <a:gd name="connsiteX117" fmla="*/ 2659096 w 10678681"/>
              <a:gd name="connsiteY117" fmla="*/ 1150294 h 1342734"/>
              <a:gd name="connsiteX118" fmla="*/ 2567088 w 10678681"/>
              <a:gd name="connsiteY118" fmla="*/ 1181781 h 1342734"/>
              <a:gd name="connsiteX119" fmla="*/ 2454501 w 10678681"/>
              <a:gd name="connsiteY119" fmla="*/ 1155455 h 1342734"/>
              <a:gd name="connsiteX120" fmla="*/ 2385161 w 10678681"/>
              <a:gd name="connsiteY120" fmla="*/ 1161312 h 1342734"/>
              <a:gd name="connsiteX121" fmla="*/ 2273361 w 10678681"/>
              <a:gd name="connsiteY121" fmla="*/ 1134090 h 1342734"/>
              <a:gd name="connsiteX122" fmla="*/ 2132003 w 10678681"/>
              <a:gd name="connsiteY122" fmla="*/ 1139225 h 1342734"/>
              <a:gd name="connsiteX123" fmla="*/ 2041224 w 10678681"/>
              <a:gd name="connsiteY123" fmla="*/ 1147536 h 1342734"/>
              <a:gd name="connsiteX124" fmla="*/ 2010157 w 10678681"/>
              <a:gd name="connsiteY124" fmla="*/ 1152767 h 1342734"/>
              <a:gd name="connsiteX125" fmla="*/ 1859213 w 10678681"/>
              <a:gd name="connsiteY125" fmla="*/ 1199540 h 1342734"/>
              <a:gd name="connsiteX126" fmla="*/ 1735877 w 10678681"/>
              <a:gd name="connsiteY126" fmla="*/ 1246527 h 1342734"/>
              <a:gd name="connsiteX127" fmla="*/ 1705069 w 10678681"/>
              <a:gd name="connsiteY127" fmla="*/ 1251989 h 1342734"/>
              <a:gd name="connsiteX128" fmla="*/ 1307888 w 10678681"/>
              <a:gd name="connsiteY128" fmla="*/ 1283156 h 1342734"/>
              <a:gd name="connsiteX129" fmla="*/ 1220734 w 10678681"/>
              <a:gd name="connsiteY129" fmla="*/ 1257811 h 1342734"/>
              <a:gd name="connsiteX130" fmla="*/ 1021737 w 10678681"/>
              <a:gd name="connsiteY130" fmla="*/ 1238739 h 1342734"/>
              <a:gd name="connsiteX131" fmla="*/ 959820 w 10678681"/>
              <a:gd name="connsiteY131" fmla="*/ 1275863 h 1342734"/>
              <a:gd name="connsiteX132" fmla="*/ 929137 w 10678681"/>
              <a:gd name="connsiteY132" fmla="*/ 1273957 h 1342734"/>
              <a:gd name="connsiteX133" fmla="*/ 878849 w 10678681"/>
              <a:gd name="connsiteY133" fmla="*/ 1266740 h 1342734"/>
              <a:gd name="connsiteX134" fmla="*/ 800667 w 10678681"/>
              <a:gd name="connsiteY134" fmla="*/ 1282041 h 1342734"/>
              <a:gd name="connsiteX135" fmla="*/ 644906 w 10678681"/>
              <a:gd name="connsiteY135" fmla="*/ 1273685 h 1342734"/>
              <a:gd name="connsiteX136" fmla="*/ 379869 w 10678681"/>
              <a:gd name="connsiteY136" fmla="*/ 1339165 h 1342734"/>
              <a:gd name="connsiteX137" fmla="*/ 137696 w 10678681"/>
              <a:gd name="connsiteY137" fmla="*/ 1319217 h 1342734"/>
              <a:gd name="connsiteX138" fmla="*/ 54250 w 10678681"/>
              <a:gd name="connsiteY138" fmla="*/ 1315838 h 1342734"/>
              <a:gd name="connsiteX139" fmla="*/ 28042 w 10678681"/>
              <a:gd name="connsiteY139" fmla="*/ 1297822 h 1342734"/>
              <a:gd name="connsiteX140" fmla="*/ 0 w 10678681"/>
              <a:gd name="connsiteY140" fmla="*/ 1294612 h 1342734"/>
              <a:gd name="connsiteX141" fmla="*/ 0 w 10678681"/>
              <a:gd name="connsiteY141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8 w 10678681"/>
              <a:gd name="connsiteY15" fmla="*/ 27746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285593 w 10678681"/>
              <a:gd name="connsiteY77" fmla="*/ 1273569 h 1342734"/>
              <a:gd name="connsiteX78" fmla="*/ 5192893 w 10678681"/>
              <a:gd name="connsiteY78" fmla="*/ 1247188 h 1342734"/>
              <a:gd name="connsiteX79" fmla="*/ 5186475 w 10678681"/>
              <a:gd name="connsiteY79" fmla="*/ 1257028 h 1342734"/>
              <a:gd name="connsiteX80" fmla="*/ 5126038 w 10678681"/>
              <a:gd name="connsiteY80" fmla="*/ 1263189 h 1342734"/>
              <a:gd name="connsiteX81" fmla="*/ 4894688 w 10678681"/>
              <a:gd name="connsiteY81" fmla="*/ 1247184 h 1342734"/>
              <a:gd name="connsiteX82" fmla="*/ 4788036 w 10678681"/>
              <a:gd name="connsiteY82" fmla="*/ 1238182 h 1342734"/>
              <a:gd name="connsiteX83" fmla="*/ 4747555 w 10678681"/>
              <a:gd name="connsiteY83" fmla="*/ 1252768 h 1342734"/>
              <a:gd name="connsiteX84" fmla="*/ 4679644 w 10678681"/>
              <a:gd name="connsiteY84" fmla="*/ 1276603 h 1342734"/>
              <a:gd name="connsiteX85" fmla="*/ 4632222 w 10678681"/>
              <a:gd name="connsiteY85" fmla="*/ 1318360 h 1342734"/>
              <a:gd name="connsiteX86" fmla="*/ 4617358 w 10678681"/>
              <a:gd name="connsiteY86" fmla="*/ 1327690 h 1342734"/>
              <a:gd name="connsiteX87" fmla="*/ 4589102 w 10678681"/>
              <a:gd name="connsiteY87" fmla="*/ 1321223 h 1342734"/>
              <a:gd name="connsiteX88" fmla="*/ 4578184 w 10678681"/>
              <a:gd name="connsiteY88" fmla="*/ 1326745 h 1342734"/>
              <a:gd name="connsiteX89" fmla="*/ 4574270 w 10678681"/>
              <a:gd name="connsiteY89" fmla="*/ 1325878 h 1342734"/>
              <a:gd name="connsiteX90" fmla="*/ 4564919 w 10678681"/>
              <a:gd name="connsiteY90" fmla="*/ 1325507 h 1342734"/>
              <a:gd name="connsiteX91" fmla="*/ 4566586 w 10678681"/>
              <a:gd name="connsiteY91" fmla="*/ 1316963 h 1342734"/>
              <a:gd name="connsiteX92" fmla="*/ 4556303 w 10678681"/>
              <a:gd name="connsiteY92" fmla="*/ 1300262 h 1342734"/>
              <a:gd name="connsiteX93" fmla="*/ 4502358 w 10678681"/>
              <a:gd name="connsiteY93" fmla="*/ 1302558 h 1342734"/>
              <a:gd name="connsiteX94" fmla="*/ 4498919 w 10678681"/>
              <a:gd name="connsiteY94" fmla="*/ 1312115 h 1342734"/>
              <a:gd name="connsiteX95" fmla="*/ 4492075 w 10678681"/>
              <a:gd name="connsiteY95" fmla="*/ 1313357 h 1342734"/>
              <a:gd name="connsiteX96" fmla="*/ 4487466 w 10678681"/>
              <a:gd name="connsiteY96" fmla="*/ 1304102 h 1342734"/>
              <a:gd name="connsiteX97" fmla="*/ 4398292 w 10678681"/>
              <a:gd name="connsiteY97" fmla="*/ 1278410 h 1342734"/>
              <a:gd name="connsiteX98" fmla="*/ 4306088 w 10678681"/>
              <a:gd name="connsiteY98" fmla="*/ 1282512 h 1342734"/>
              <a:gd name="connsiteX99" fmla="*/ 4188995 w 10678681"/>
              <a:gd name="connsiteY99" fmla="*/ 1296718 h 1342734"/>
              <a:gd name="connsiteX100" fmla="*/ 4136582 w 10678681"/>
              <a:gd name="connsiteY100" fmla="*/ 1287687 h 1342734"/>
              <a:gd name="connsiteX101" fmla="*/ 4064614 w 10678681"/>
              <a:gd name="connsiteY101" fmla="*/ 1296118 h 1342734"/>
              <a:gd name="connsiteX102" fmla="*/ 3900948 w 10678681"/>
              <a:gd name="connsiteY102" fmla="*/ 1322156 h 1342734"/>
              <a:gd name="connsiteX103" fmla="*/ 3787890 w 10678681"/>
              <a:gd name="connsiteY103" fmla="*/ 1322164 h 1342734"/>
              <a:gd name="connsiteX104" fmla="*/ 3745993 w 10678681"/>
              <a:gd name="connsiteY104" fmla="*/ 1342630 h 1342734"/>
              <a:gd name="connsiteX105" fmla="*/ 3675785 w 10678681"/>
              <a:gd name="connsiteY105" fmla="*/ 1326802 h 1342734"/>
              <a:gd name="connsiteX106" fmla="*/ 3623856 w 10678681"/>
              <a:gd name="connsiteY106" fmla="*/ 1290804 h 1342734"/>
              <a:gd name="connsiteX107" fmla="*/ 3564933 w 10678681"/>
              <a:gd name="connsiteY107" fmla="*/ 1287147 h 1342734"/>
              <a:gd name="connsiteX108" fmla="*/ 3550537 w 10678681"/>
              <a:gd name="connsiteY108" fmla="*/ 1317552 h 1342734"/>
              <a:gd name="connsiteX109" fmla="*/ 3487736 w 10678681"/>
              <a:gd name="connsiteY109" fmla="*/ 1303493 h 1342734"/>
              <a:gd name="connsiteX110" fmla="*/ 3392548 w 10678681"/>
              <a:gd name="connsiteY110" fmla="*/ 1278741 h 1342734"/>
              <a:gd name="connsiteX111" fmla="*/ 3337466 w 10678681"/>
              <a:gd name="connsiteY111" fmla="*/ 1272537 h 1342734"/>
              <a:gd name="connsiteX112" fmla="*/ 3175981 w 10678681"/>
              <a:gd name="connsiteY112" fmla="*/ 1208973 h 1342734"/>
              <a:gd name="connsiteX113" fmla="*/ 3036856 w 10678681"/>
              <a:gd name="connsiteY113" fmla="*/ 1214383 h 1342734"/>
              <a:gd name="connsiteX114" fmla="*/ 2824973 w 10678681"/>
              <a:gd name="connsiteY114" fmla="*/ 1134864 h 1342734"/>
              <a:gd name="connsiteX115" fmla="*/ 2804398 w 10678681"/>
              <a:gd name="connsiteY115" fmla="*/ 1125556 h 1342734"/>
              <a:gd name="connsiteX116" fmla="*/ 2736109 w 10678681"/>
              <a:gd name="connsiteY116" fmla="*/ 1137717 h 1342734"/>
              <a:gd name="connsiteX117" fmla="*/ 2659096 w 10678681"/>
              <a:gd name="connsiteY117" fmla="*/ 1150294 h 1342734"/>
              <a:gd name="connsiteX118" fmla="*/ 2567088 w 10678681"/>
              <a:gd name="connsiteY118" fmla="*/ 1181781 h 1342734"/>
              <a:gd name="connsiteX119" fmla="*/ 2454501 w 10678681"/>
              <a:gd name="connsiteY119" fmla="*/ 1155455 h 1342734"/>
              <a:gd name="connsiteX120" fmla="*/ 2385161 w 10678681"/>
              <a:gd name="connsiteY120" fmla="*/ 1161312 h 1342734"/>
              <a:gd name="connsiteX121" fmla="*/ 2273361 w 10678681"/>
              <a:gd name="connsiteY121" fmla="*/ 1134090 h 1342734"/>
              <a:gd name="connsiteX122" fmla="*/ 2132003 w 10678681"/>
              <a:gd name="connsiteY122" fmla="*/ 1139225 h 1342734"/>
              <a:gd name="connsiteX123" fmla="*/ 2041224 w 10678681"/>
              <a:gd name="connsiteY123" fmla="*/ 1147536 h 1342734"/>
              <a:gd name="connsiteX124" fmla="*/ 2010157 w 10678681"/>
              <a:gd name="connsiteY124" fmla="*/ 1152767 h 1342734"/>
              <a:gd name="connsiteX125" fmla="*/ 1859213 w 10678681"/>
              <a:gd name="connsiteY125" fmla="*/ 1199540 h 1342734"/>
              <a:gd name="connsiteX126" fmla="*/ 1735877 w 10678681"/>
              <a:gd name="connsiteY126" fmla="*/ 1246527 h 1342734"/>
              <a:gd name="connsiteX127" fmla="*/ 1705069 w 10678681"/>
              <a:gd name="connsiteY127" fmla="*/ 1251989 h 1342734"/>
              <a:gd name="connsiteX128" fmla="*/ 1307888 w 10678681"/>
              <a:gd name="connsiteY128" fmla="*/ 1283156 h 1342734"/>
              <a:gd name="connsiteX129" fmla="*/ 1220734 w 10678681"/>
              <a:gd name="connsiteY129" fmla="*/ 1257811 h 1342734"/>
              <a:gd name="connsiteX130" fmla="*/ 1021737 w 10678681"/>
              <a:gd name="connsiteY130" fmla="*/ 1238739 h 1342734"/>
              <a:gd name="connsiteX131" fmla="*/ 959820 w 10678681"/>
              <a:gd name="connsiteY131" fmla="*/ 1275863 h 1342734"/>
              <a:gd name="connsiteX132" fmla="*/ 929137 w 10678681"/>
              <a:gd name="connsiteY132" fmla="*/ 1273957 h 1342734"/>
              <a:gd name="connsiteX133" fmla="*/ 878849 w 10678681"/>
              <a:gd name="connsiteY133" fmla="*/ 1266740 h 1342734"/>
              <a:gd name="connsiteX134" fmla="*/ 800667 w 10678681"/>
              <a:gd name="connsiteY134" fmla="*/ 1282041 h 1342734"/>
              <a:gd name="connsiteX135" fmla="*/ 644906 w 10678681"/>
              <a:gd name="connsiteY135" fmla="*/ 1273685 h 1342734"/>
              <a:gd name="connsiteX136" fmla="*/ 379869 w 10678681"/>
              <a:gd name="connsiteY136" fmla="*/ 1339165 h 1342734"/>
              <a:gd name="connsiteX137" fmla="*/ 137696 w 10678681"/>
              <a:gd name="connsiteY137" fmla="*/ 1319217 h 1342734"/>
              <a:gd name="connsiteX138" fmla="*/ 54250 w 10678681"/>
              <a:gd name="connsiteY138" fmla="*/ 1315838 h 1342734"/>
              <a:gd name="connsiteX139" fmla="*/ 28042 w 10678681"/>
              <a:gd name="connsiteY139" fmla="*/ 1297822 h 1342734"/>
              <a:gd name="connsiteX140" fmla="*/ 0 w 10678681"/>
              <a:gd name="connsiteY140" fmla="*/ 1294612 h 1342734"/>
              <a:gd name="connsiteX141" fmla="*/ 0 w 10678681"/>
              <a:gd name="connsiteY141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285593 w 10678681"/>
              <a:gd name="connsiteY77" fmla="*/ 1273569 h 1342734"/>
              <a:gd name="connsiteX78" fmla="*/ 5192893 w 10678681"/>
              <a:gd name="connsiteY78" fmla="*/ 1247188 h 1342734"/>
              <a:gd name="connsiteX79" fmla="*/ 5186475 w 10678681"/>
              <a:gd name="connsiteY79" fmla="*/ 1257028 h 1342734"/>
              <a:gd name="connsiteX80" fmla="*/ 5126038 w 10678681"/>
              <a:gd name="connsiteY80" fmla="*/ 1263189 h 1342734"/>
              <a:gd name="connsiteX81" fmla="*/ 4894688 w 10678681"/>
              <a:gd name="connsiteY81" fmla="*/ 1247184 h 1342734"/>
              <a:gd name="connsiteX82" fmla="*/ 4788036 w 10678681"/>
              <a:gd name="connsiteY82" fmla="*/ 1238182 h 1342734"/>
              <a:gd name="connsiteX83" fmla="*/ 4747555 w 10678681"/>
              <a:gd name="connsiteY83" fmla="*/ 1252768 h 1342734"/>
              <a:gd name="connsiteX84" fmla="*/ 4679644 w 10678681"/>
              <a:gd name="connsiteY84" fmla="*/ 1276603 h 1342734"/>
              <a:gd name="connsiteX85" fmla="*/ 4632222 w 10678681"/>
              <a:gd name="connsiteY85" fmla="*/ 1318360 h 1342734"/>
              <a:gd name="connsiteX86" fmla="*/ 4617358 w 10678681"/>
              <a:gd name="connsiteY86" fmla="*/ 1327690 h 1342734"/>
              <a:gd name="connsiteX87" fmla="*/ 4589102 w 10678681"/>
              <a:gd name="connsiteY87" fmla="*/ 1321223 h 1342734"/>
              <a:gd name="connsiteX88" fmla="*/ 4578184 w 10678681"/>
              <a:gd name="connsiteY88" fmla="*/ 1326745 h 1342734"/>
              <a:gd name="connsiteX89" fmla="*/ 4574270 w 10678681"/>
              <a:gd name="connsiteY89" fmla="*/ 1325878 h 1342734"/>
              <a:gd name="connsiteX90" fmla="*/ 4564919 w 10678681"/>
              <a:gd name="connsiteY90" fmla="*/ 1325507 h 1342734"/>
              <a:gd name="connsiteX91" fmla="*/ 4566586 w 10678681"/>
              <a:gd name="connsiteY91" fmla="*/ 1316963 h 1342734"/>
              <a:gd name="connsiteX92" fmla="*/ 4556303 w 10678681"/>
              <a:gd name="connsiteY92" fmla="*/ 1300262 h 1342734"/>
              <a:gd name="connsiteX93" fmla="*/ 4502358 w 10678681"/>
              <a:gd name="connsiteY93" fmla="*/ 1302558 h 1342734"/>
              <a:gd name="connsiteX94" fmla="*/ 4498919 w 10678681"/>
              <a:gd name="connsiteY94" fmla="*/ 1312115 h 1342734"/>
              <a:gd name="connsiteX95" fmla="*/ 4492075 w 10678681"/>
              <a:gd name="connsiteY95" fmla="*/ 1313357 h 1342734"/>
              <a:gd name="connsiteX96" fmla="*/ 4487466 w 10678681"/>
              <a:gd name="connsiteY96" fmla="*/ 1304102 h 1342734"/>
              <a:gd name="connsiteX97" fmla="*/ 4398292 w 10678681"/>
              <a:gd name="connsiteY97" fmla="*/ 1278410 h 1342734"/>
              <a:gd name="connsiteX98" fmla="*/ 4306088 w 10678681"/>
              <a:gd name="connsiteY98" fmla="*/ 1282512 h 1342734"/>
              <a:gd name="connsiteX99" fmla="*/ 4188995 w 10678681"/>
              <a:gd name="connsiteY99" fmla="*/ 1296718 h 1342734"/>
              <a:gd name="connsiteX100" fmla="*/ 4136582 w 10678681"/>
              <a:gd name="connsiteY100" fmla="*/ 1287687 h 1342734"/>
              <a:gd name="connsiteX101" fmla="*/ 4064614 w 10678681"/>
              <a:gd name="connsiteY101" fmla="*/ 1296118 h 1342734"/>
              <a:gd name="connsiteX102" fmla="*/ 3900948 w 10678681"/>
              <a:gd name="connsiteY102" fmla="*/ 1322156 h 1342734"/>
              <a:gd name="connsiteX103" fmla="*/ 3787890 w 10678681"/>
              <a:gd name="connsiteY103" fmla="*/ 1322164 h 1342734"/>
              <a:gd name="connsiteX104" fmla="*/ 3745993 w 10678681"/>
              <a:gd name="connsiteY104" fmla="*/ 1342630 h 1342734"/>
              <a:gd name="connsiteX105" fmla="*/ 3675785 w 10678681"/>
              <a:gd name="connsiteY105" fmla="*/ 1326802 h 1342734"/>
              <a:gd name="connsiteX106" fmla="*/ 3623856 w 10678681"/>
              <a:gd name="connsiteY106" fmla="*/ 1290804 h 1342734"/>
              <a:gd name="connsiteX107" fmla="*/ 3564933 w 10678681"/>
              <a:gd name="connsiteY107" fmla="*/ 1287147 h 1342734"/>
              <a:gd name="connsiteX108" fmla="*/ 3550537 w 10678681"/>
              <a:gd name="connsiteY108" fmla="*/ 1317552 h 1342734"/>
              <a:gd name="connsiteX109" fmla="*/ 3487736 w 10678681"/>
              <a:gd name="connsiteY109" fmla="*/ 1303493 h 1342734"/>
              <a:gd name="connsiteX110" fmla="*/ 3392548 w 10678681"/>
              <a:gd name="connsiteY110" fmla="*/ 1278741 h 1342734"/>
              <a:gd name="connsiteX111" fmla="*/ 3337466 w 10678681"/>
              <a:gd name="connsiteY111" fmla="*/ 1272537 h 1342734"/>
              <a:gd name="connsiteX112" fmla="*/ 3175981 w 10678681"/>
              <a:gd name="connsiteY112" fmla="*/ 1208973 h 1342734"/>
              <a:gd name="connsiteX113" fmla="*/ 3036856 w 10678681"/>
              <a:gd name="connsiteY113" fmla="*/ 1214383 h 1342734"/>
              <a:gd name="connsiteX114" fmla="*/ 2824973 w 10678681"/>
              <a:gd name="connsiteY114" fmla="*/ 1134864 h 1342734"/>
              <a:gd name="connsiteX115" fmla="*/ 2804398 w 10678681"/>
              <a:gd name="connsiteY115" fmla="*/ 1125556 h 1342734"/>
              <a:gd name="connsiteX116" fmla="*/ 2736109 w 10678681"/>
              <a:gd name="connsiteY116" fmla="*/ 1137717 h 1342734"/>
              <a:gd name="connsiteX117" fmla="*/ 2659096 w 10678681"/>
              <a:gd name="connsiteY117" fmla="*/ 1150294 h 1342734"/>
              <a:gd name="connsiteX118" fmla="*/ 2567088 w 10678681"/>
              <a:gd name="connsiteY118" fmla="*/ 1181781 h 1342734"/>
              <a:gd name="connsiteX119" fmla="*/ 2454501 w 10678681"/>
              <a:gd name="connsiteY119" fmla="*/ 1155455 h 1342734"/>
              <a:gd name="connsiteX120" fmla="*/ 2385161 w 10678681"/>
              <a:gd name="connsiteY120" fmla="*/ 1161312 h 1342734"/>
              <a:gd name="connsiteX121" fmla="*/ 2273361 w 10678681"/>
              <a:gd name="connsiteY121" fmla="*/ 1134090 h 1342734"/>
              <a:gd name="connsiteX122" fmla="*/ 2132003 w 10678681"/>
              <a:gd name="connsiteY122" fmla="*/ 1139225 h 1342734"/>
              <a:gd name="connsiteX123" fmla="*/ 2041224 w 10678681"/>
              <a:gd name="connsiteY123" fmla="*/ 1147536 h 1342734"/>
              <a:gd name="connsiteX124" fmla="*/ 2010157 w 10678681"/>
              <a:gd name="connsiteY124" fmla="*/ 1152767 h 1342734"/>
              <a:gd name="connsiteX125" fmla="*/ 1859213 w 10678681"/>
              <a:gd name="connsiteY125" fmla="*/ 1199540 h 1342734"/>
              <a:gd name="connsiteX126" fmla="*/ 1735877 w 10678681"/>
              <a:gd name="connsiteY126" fmla="*/ 1246527 h 1342734"/>
              <a:gd name="connsiteX127" fmla="*/ 1705069 w 10678681"/>
              <a:gd name="connsiteY127" fmla="*/ 1251989 h 1342734"/>
              <a:gd name="connsiteX128" fmla="*/ 1307888 w 10678681"/>
              <a:gd name="connsiteY128" fmla="*/ 1283156 h 1342734"/>
              <a:gd name="connsiteX129" fmla="*/ 1220734 w 10678681"/>
              <a:gd name="connsiteY129" fmla="*/ 1257811 h 1342734"/>
              <a:gd name="connsiteX130" fmla="*/ 1021737 w 10678681"/>
              <a:gd name="connsiteY130" fmla="*/ 1238739 h 1342734"/>
              <a:gd name="connsiteX131" fmla="*/ 959820 w 10678681"/>
              <a:gd name="connsiteY131" fmla="*/ 1275863 h 1342734"/>
              <a:gd name="connsiteX132" fmla="*/ 929137 w 10678681"/>
              <a:gd name="connsiteY132" fmla="*/ 1273957 h 1342734"/>
              <a:gd name="connsiteX133" fmla="*/ 878849 w 10678681"/>
              <a:gd name="connsiteY133" fmla="*/ 1266740 h 1342734"/>
              <a:gd name="connsiteX134" fmla="*/ 800667 w 10678681"/>
              <a:gd name="connsiteY134" fmla="*/ 1282041 h 1342734"/>
              <a:gd name="connsiteX135" fmla="*/ 644906 w 10678681"/>
              <a:gd name="connsiteY135" fmla="*/ 1273685 h 1342734"/>
              <a:gd name="connsiteX136" fmla="*/ 379869 w 10678681"/>
              <a:gd name="connsiteY136" fmla="*/ 1339165 h 1342734"/>
              <a:gd name="connsiteX137" fmla="*/ 137696 w 10678681"/>
              <a:gd name="connsiteY137" fmla="*/ 1319217 h 1342734"/>
              <a:gd name="connsiteX138" fmla="*/ 54250 w 10678681"/>
              <a:gd name="connsiteY138" fmla="*/ 1315838 h 1342734"/>
              <a:gd name="connsiteX139" fmla="*/ 28042 w 10678681"/>
              <a:gd name="connsiteY139" fmla="*/ 1297822 h 1342734"/>
              <a:gd name="connsiteX140" fmla="*/ 0 w 10678681"/>
              <a:gd name="connsiteY140" fmla="*/ 1294612 h 1342734"/>
              <a:gd name="connsiteX141" fmla="*/ 0 w 10678681"/>
              <a:gd name="connsiteY141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285593 w 10678681"/>
              <a:gd name="connsiteY77" fmla="*/ 1273569 h 1342734"/>
              <a:gd name="connsiteX78" fmla="*/ 5192893 w 10678681"/>
              <a:gd name="connsiteY78" fmla="*/ 1247188 h 1342734"/>
              <a:gd name="connsiteX79" fmla="*/ 5186475 w 10678681"/>
              <a:gd name="connsiteY79" fmla="*/ 1257028 h 1342734"/>
              <a:gd name="connsiteX80" fmla="*/ 5126038 w 10678681"/>
              <a:gd name="connsiteY80" fmla="*/ 1263189 h 1342734"/>
              <a:gd name="connsiteX81" fmla="*/ 4894688 w 10678681"/>
              <a:gd name="connsiteY81" fmla="*/ 1247184 h 1342734"/>
              <a:gd name="connsiteX82" fmla="*/ 4788036 w 10678681"/>
              <a:gd name="connsiteY82" fmla="*/ 1238182 h 1342734"/>
              <a:gd name="connsiteX83" fmla="*/ 4747555 w 10678681"/>
              <a:gd name="connsiteY83" fmla="*/ 1252768 h 1342734"/>
              <a:gd name="connsiteX84" fmla="*/ 4679644 w 10678681"/>
              <a:gd name="connsiteY84" fmla="*/ 1276603 h 1342734"/>
              <a:gd name="connsiteX85" fmla="*/ 4632222 w 10678681"/>
              <a:gd name="connsiteY85" fmla="*/ 1318360 h 1342734"/>
              <a:gd name="connsiteX86" fmla="*/ 4617358 w 10678681"/>
              <a:gd name="connsiteY86" fmla="*/ 1327690 h 1342734"/>
              <a:gd name="connsiteX87" fmla="*/ 4589102 w 10678681"/>
              <a:gd name="connsiteY87" fmla="*/ 1321223 h 1342734"/>
              <a:gd name="connsiteX88" fmla="*/ 4578184 w 10678681"/>
              <a:gd name="connsiteY88" fmla="*/ 1326745 h 1342734"/>
              <a:gd name="connsiteX89" fmla="*/ 4564919 w 10678681"/>
              <a:gd name="connsiteY89" fmla="*/ 1325507 h 1342734"/>
              <a:gd name="connsiteX90" fmla="*/ 4566586 w 10678681"/>
              <a:gd name="connsiteY90" fmla="*/ 1316963 h 1342734"/>
              <a:gd name="connsiteX91" fmla="*/ 4556303 w 10678681"/>
              <a:gd name="connsiteY91" fmla="*/ 1300262 h 1342734"/>
              <a:gd name="connsiteX92" fmla="*/ 4502358 w 10678681"/>
              <a:gd name="connsiteY92" fmla="*/ 1302558 h 1342734"/>
              <a:gd name="connsiteX93" fmla="*/ 4498919 w 10678681"/>
              <a:gd name="connsiteY93" fmla="*/ 1312115 h 1342734"/>
              <a:gd name="connsiteX94" fmla="*/ 4492075 w 10678681"/>
              <a:gd name="connsiteY94" fmla="*/ 1313357 h 1342734"/>
              <a:gd name="connsiteX95" fmla="*/ 4487466 w 10678681"/>
              <a:gd name="connsiteY95" fmla="*/ 1304102 h 1342734"/>
              <a:gd name="connsiteX96" fmla="*/ 4398292 w 10678681"/>
              <a:gd name="connsiteY96" fmla="*/ 1278410 h 1342734"/>
              <a:gd name="connsiteX97" fmla="*/ 4306088 w 10678681"/>
              <a:gd name="connsiteY97" fmla="*/ 1282512 h 1342734"/>
              <a:gd name="connsiteX98" fmla="*/ 4188995 w 10678681"/>
              <a:gd name="connsiteY98" fmla="*/ 1296718 h 1342734"/>
              <a:gd name="connsiteX99" fmla="*/ 4136582 w 10678681"/>
              <a:gd name="connsiteY99" fmla="*/ 1287687 h 1342734"/>
              <a:gd name="connsiteX100" fmla="*/ 4064614 w 10678681"/>
              <a:gd name="connsiteY100" fmla="*/ 1296118 h 1342734"/>
              <a:gd name="connsiteX101" fmla="*/ 3900948 w 10678681"/>
              <a:gd name="connsiteY101" fmla="*/ 1322156 h 1342734"/>
              <a:gd name="connsiteX102" fmla="*/ 3787890 w 10678681"/>
              <a:gd name="connsiteY102" fmla="*/ 1322164 h 1342734"/>
              <a:gd name="connsiteX103" fmla="*/ 3745993 w 10678681"/>
              <a:gd name="connsiteY103" fmla="*/ 1342630 h 1342734"/>
              <a:gd name="connsiteX104" fmla="*/ 3675785 w 10678681"/>
              <a:gd name="connsiteY104" fmla="*/ 1326802 h 1342734"/>
              <a:gd name="connsiteX105" fmla="*/ 3623856 w 10678681"/>
              <a:gd name="connsiteY105" fmla="*/ 1290804 h 1342734"/>
              <a:gd name="connsiteX106" fmla="*/ 3564933 w 10678681"/>
              <a:gd name="connsiteY106" fmla="*/ 1287147 h 1342734"/>
              <a:gd name="connsiteX107" fmla="*/ 3550537 w 10678681"/>
              <a:gd name="connsiteY107" fmla="*/ 1317552 h 1342734"/>
              <a:gd name="connsiteX108" fmla="*/ 3487736 w 10678681"/>
              <a:gd name="connsiteY108" fmla="*/ 1303493 h 1342734"/>
              <a:gd name="connsiteX109" fmla="*/ 3392548 w 10678681"/>
              <a:gd name="connsiteY109" fmla="*/ 1278741 h 1342734"/>
              <a:gd name="connsiteX110" fmla="*/ 3337466 w 10678681"/>
              <a:gd name="connsiteY110" fmla="*/ 1272537 h 1342734"/>
              <a:gd name="connsiteX111" fmla="*/ 3175981 w 10678681"/>
              <a:gd name="connsiteY111" fmla="*/ 1208973 h 1342734"/>
              <a:gd name="connsiteX112" fmla="*/ 3036856 w 10678681"/>
              <a:gd name="connsiteY112" fmla="*/ 1214383 h 1342734"/>
              <a:gd name="connsiteX113" fmla="*/ 2824973 w 10678681"/>
              <a:gd name="connsiteY113" fmla="*/ 1134864 h 1342734"/>
              <a:gd name="connsiteX114" fmla="*/ 2804398 w 10678681"/>
              <a:gd name="connsiteY114" fmla="*/ 1125556 h 1342734"/>
              <a:gd name="connsiteX115" fmla="*/ 2736109 w 10678681"/>
              <a:gd name="connsiteY115" fmla="*/ 1137717 h 1342734"/>
              <a:gd name="connsiteX116" fmla="*/ 2659096 w 10678681"/>
              <a:gd name="connsiteY116" fmla="*/ 1150294 h 1342734"/>
              <a:gd name="connsiteX117" fmla="*/ 2567088 w 10678681"/>
              <a:gd name="connsiteY117" fmla="*/ 1181781 h 1342734"/>
              <a:gd name="connsiteX118" fmla="*/ 2454501 w 10678681"/>
              <a:gd name="connsiteY118" fmla="*/ 1155455 h 1342734"/>
              <a:gd name="connsiteX119" fmla="*/ 2385161 w 10678681"/>
              <a:gd name="connsiteY119" fmla="*/ 1161312 h 1342734"/>
              <a:gd name="connsiteX120" fmla="*/ 2273361 w 10678681"/>
              <a:gd name="connsiteY120" fmla="*/ 1134090 h 1342734"/>
              <a:gd name="connsiteX121" fmla="*/ 2132003 w 10678681"/>
              <a:gd name="connsiteY121" fmla="*/ 1139225 h 1342734"/>
              <a:gd name="connsiteX122" fmla="*/ 2041224 w 10678681"/>
              <a:gd name="connsiteY122" fmla="*/ 1147536 h 1342734"/>
              <a:gd name="connsiteX123" fmla="*/ 2010157 w 10678681"/>
              <a:gd name="connsiteY123" fmla="*/ 1152767 h 1342734"/>
              <a:gd name="connsiteX124" fmla="*/ 1859213 w 10678681"/>
              <a:gd name="connsiteY124" fmla="*/ 1199540 h 1342734"/>
              <a:gd name="connsiteX125" fmla="*/ 1735877 w 10678681"/>
              <a:gd name="connsiteY125" fmla="*/ 1246527 h 1342734"/>
              <a:gd name="connsiteX126" fmla="*/ 1705069 w 10678681"/>
              <a:gd name="connsiteY126" fmla="*/ 1251989 h 1342734"/>
              <a:gd name="connsiteX127" fmla="*/ 1307888 w 10678681"/>
              <a:gd name="connsiteY127" fmla="*/ 1283156 h 1342734"/>
              <a:gd name="connsiteX128" fmla="*/ 1220734 w 10678681"/>
              <a:gd name="connsiteY128" fmla="*/ 1257811 h 1342734"/>
              <a:gd name="connsiteX129" fmla="*/ 1021737 w 10678681"/>
              <a:gd name="connsiteY129" fmla="*/ 1238739 h 1342734"/>
              <a:gd name="connsiteX130" fmla="*/ 959820 w 10678681"/>
              <a:gd name="connsiteY130" fmla="*/ 1275863 h 1342734"/>
              <a:gd name="connsiteX131" fmla="*/ 929137 w 10678681"/>
              <a:gd name="connsiteY131" fmla="*/ 1273957 h 1342734"/>
              <a:gd name="connsiteX132" fmla="*/ 878849 w 10678681"/>
              <a:gd name="connsiteY132" fmla="*/ 1266740 h 1342734"/>
              <a:gd name="connsiteX133" fmla="*/ 800667 w 10678681"/>
              <a:gd name="connsiteY133" fmla="*/ 1282041 h 1342734"/>
              <a:gd name="connsiteX134" fmla="*/ 644906 w 10678681"/>
              <a:gd name="connsiteY134" fmla="*/ 1273685 h 1342734"/>
              <a:gd name="connsiteX135" fmla="*/ 379869 w 10678681"/>
              <a:gd name="connsiteY135" fmla="*/ 1339165 h 1342734"/>
              <a:gd name="connsiteX136" fmla="*/ 137696 w 10678681"/>
              <a:gd name="connsiteY136" fmla="*/ 1319217 h 1342734"/>
              <a:gd name="connsiteX137" fmla="*/ 54250 w 10678681"/>
              <a:gd name="connsiteY137" fmla="*/ 1315838 h 1342734"/>
              <a:gd name="connsiteX138" fmla="*/ 28042 w 10678681"/>
              <a:gd name="connsiteY138" fmla="*/ 1297822 h 1342734"/>
              <a:gd name="connsiteX139" fmla="*/ 0 w 10678681"/>
              <a:gd name="connsiteY139" fmla="*/ 1294612 h 1342734"/>
              <a:gd name="connsiteX140" fmla="*/ 0 w 10678681"/>
              <a:gd name="connsiteY140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285593 w 10678681"/>
              <a:gd name="connsiteY77" fmla="*/ 1273569 h 1342734"/>
              <a:gd name="connsiteX78" fmla="*/ 5192893 w 10678681"/>
              <a:gd name="connsiteY78" fmla="*/ 1247188 h 1342734"/>
              <a:gd name="connsiteX79" fmla="*/ 5186475 w 10678681"/>
              <a:gd name="connsiteY79" fmla="*/ 1257028 h 1342734"/>
              <a:gd name="connsiteX80" fmla="*/ 5126038 w 10678681"/>
              <a:gd name="connsiteY80" fmla="*/ 1263189 h 1342734"/>
              <a:gd name="connsiteX81" fmla="*/ 4894688 w 10678681"/>
              <a:gd name="connsiteY81" fmla="*/ 1247184 h 1342734"/>
              <a:gd name="connsiteX82" fmla="*/ 4788036 w 10678681"/>
              <a:gd name="connsiteY82" fmla="*/ 1238182 h 1342734"/>
              <a:gd name="connsiteX83" fmla="*/ 4747555 w 10678681"/>
              <a:gd name="connsiteY83" fmla="*/ 1252768 h 1342734"/>
              <a:gd name="connsiteX84" fmla="*/ 4679644 w 10678681"/>
              <a:gd name="connsiteY84" fmla="*/ 1276603 h 1342734"/>
              <a:gd name="connsiteX85" fmla="*/ 4632222 w 10678681"/>
              <a:gd name="connsiteY85" fmla="*/ 1318360 h 1342734"/>
              <a:gd name="connsiteX86" fmla="*/ 4617358 w 10678681"/>
              <a:gd name="connsiteY86" fmla="*/ 1327690 h 1342734"/>
              <a:gd name="connsiteX87" fmla="*/ 4578184 w 10678681"/>
              <a:gd name="connsiteY87" fmla="*/ 1326745 h 1342734"/>
              <a:gd name="connsiteX88" fmla="*/ 4564919 w 10678681"/>
              <a:gd name="connsiteY88" fmla="*/ 1325507 h 1342734"/>
              <a:gd name="connsiteX89" fmla="*/ 4566586 w 10678681"/>
              <a:gd name="connsiteY89" fmla="*/ 1316963 h 1342734"/>
              <a:gd name="connsiteX90" fmla="*/ 4556303 w 10678681"/>
              <a:gd name="connsiteY90" fmla="*/ 1300262 h 1342734"/>
              <a:gd name="connsiteX91" fmla="*/ 4502358 w 10678681"/>
              <a:gd name="connsiteY91" fmla="*/ 1302558 h 1342734"/>
              <a:gd name="connsiteX92" fmla="*/ 4498919 w 10678681"/>
              <a:gd name="connsiteY92" fmla="*/ 1312115 h 1342734"/>
              <a:gd name="connsiteX93" fmla="*/ 4492075 w 10678681"/>
              <a:gd name="connsiteY93" fmla="*/ 1313357 h 1342734"/>
              <a:gd name="connsiteX94" fmla="*/ 4487466 w 10678681"/>
              <a:gd name="connsiteY94" fmla="*/ 1304102 h 1342734"/>
              <a:gd name="connsiteX95" fmla="*/ 4398292 w 10678681"/>
              <a:gd name="connsiteY95" fmla="*/ 1278410 h 1342734"/>
              <a:gd name="connsiteX96" fmla="*/ 4306088 w 10678681"/>
              <a:gd name="connsiteY96" fmla="*/ 1282512 h 1342734"/>
              <a:gd name="connsiteX97" fmla="*/ 4188995 w 10678681"/>
              <a:gd name="connsiteY97" fmla="*/ 1296718 h 1342734"/>
              <a:gd name="connsiteX98" fmla="*/ 4136582 w 10678681"/>
              <a:gd name="connsiteY98" fmla="*/ 1287687 h 1342734"/>
              <a:gd name="connsiteX99" fmla="*/ 4064614 w 10678681"/>
              <a:gd name="connsiteY99" fmla="*/ 1296118 h 1342734"/>
              <a:gd name="connsiteX100" fmla="*/ 3900948 w 10678681"/>
              <a:gd name="connsiteY100" fmla="*/ 1322156 h 1342734"/>
              <a:gd name="connsiteX101" fmla="*/ 3787890 w 10678681"/>
              <a:gd name="connsiteY101" fmla="*/ 1322164 h 1342734"/>
              <a:gd name="connsiteX102" fmla="*/ 3745993 w 10678681"/>
              <a:gd name="connsiteY102" fmla="*/ 1342630 h 1342734"/>
              <a:gd name="connsiteX103" fmla="*/ 3675785 w 10678681"/>
              <a:gd name="connsiteY103" fmla="*/ 1326802 h 1342734"/>
              <a:gd name="connsiteX104" fmla="*/ 3623856 w 10678681"/>
              <a:gd name="connsiteY104" fmla="*/ 1290804 h 1342734"/>
              <a:gd name="connsiteX105" fmla="*/ 3564933 w 10678681"/>
              <a:gd name="connsiteY105" fmla="*/ 1287147 h 1342734"/>
              <a:gd name="connsiteX106" fmla="*/ 3550537 w 10678681"/>
              <a:gd name="connsiteY106" fmla="*/ 1317552 h 1342734"/>
              <a:gd name="connsiteX107" fmla="*/ 3487736 w 10678681"/>
              <a:gd name="connsiteY107" fmla="*/ 1303493 h 1342734"/>
              <a:gd name="connsiteX108" fmla="*/ 3392548 w 10678681"/>
              <a:gd name="connsiteY108" fmla="*/ 1278741 h 1342734"/>
              <a:gd name="connsiteX109" fmla="*/ 3337466 w 10678681"/>
              <a:gd name="connsiteY109" fmla="*/ 1272537 h 1342734"/>
              <a:gd name="connsiteX110" fmla="*/ 3175981 w 10678681"/>
              <a:gd name="connsiteY110" fmla="*/ 1208973 h 1342734"/>
              <a:gd name="connsiteX111" fmla="*/ 3036856 w 10678681"/>
              <a:gd name="connsiteY111" fmla="*/ 1214383 h 1342734"/>
              <a:gd name="connsiteX112" fmla="*/ 2824973 w 10678681"/>
              <a:gd name="connsiteY112" fmla="*/ 1134864 h 1342734"/>
              <a:gd name="connsiteX113" fmla="*/ 2804398 w 10678681"/>
              <a:gd name="connsiteY113" fmla="*/ 1125556 h 1342734"/>
              <a:gd name="connsiteX114" fmla="*/ 2736109 w 10678681"/>
              <a:gd name="connsiteY114" fmla="*/ 1137717 h 1342734"/>
              <a:gd name="connsiteX115" fmla="*/ 2659096 w 10678681"/>
              <a:gd name="connsiteY115" fmla="*/ 1150294 h 1342734"/>
              <a:gd name="connsiteX116" fmla="*/ 2567088 w 10678681"/>
              <a:gd name="connsiteY116" fmla="*/ 1181781 h 1342734"/>
              <a:gd name="connsiteX117" fmla="*/ 2454501 w 10678681"/>
              <a:gd name="connsiteY117" fmla="*/ 1155455 h 1342734"/>
              <a:gd name="connsiteX118" fmla="*/ 2385161 w 10678681"/>
              <a:gd name="connsiteY118" fmla="*/ 1161312 h 1342734"/>
              <a:gd name="connsiteX119" fmla="*/ 2273361 w 10678681"/>
              <a:gd name="connsiteY119" fmla="*/ 1134090 h 1342734"/>
              <a:gd name="connsiteX120" fmla="*/ 2132003 w 10678681"/>
              <a:gd name="connsiteY120" fmla="*/ 1139225 h 1342734"/>
              <a:gd name="connsiteX121" fmla="*/ 2041224 w 10678681"/>
              <a:gd name="connsiteY121" fmla="*/ 1147536 h 1342734"/>
              <a:gd name="connsiteX122" fmla="*/ 2010157 w 10678681"/>
              <a:gd name="connsiteY122" fmla="*/ 1152767 h 1342734"/>
              <a:gd name="connsiteX123" fmla="*/ 1859213 w 10678681"/>
              <a:gd name="connsiteY123" fmla="*/ 1199540 h 1342734"/>
              <a:gd name="connsiteX124" fmla="*/ 1735877 w 10678681"/>
              <a:gd name="connsiteY124" fmla="*/ 1246527 h 1342734"/>
              <a:gd name="connsiteX125" fmla="*/ 1705069 w 10678681"/>
              <a:gd name="connsiteY125" fmla="*/ 1251989 h 1342734"/>
              <a:gd name="connsiteX126" fmla="*/ 1307888 w 10678681"/>
              <a:gd name="connsiteY126" fmla="*/ 1283156 h 1342734"/>
              <a:gd name="connsiteX127" fmla="*/ 1220734 w 10678681"/>
              <a:gd name="connsiteY127" fmla="*/ 1257811 h 1342734"/>
              <a:gd name="connsiteX128" fmla="*/ 1021737 w 10678681"/>
              <a:gd name="connsiteY128" fmla="*/ 1238739 h 1342734"/>
              <a:gd name="connsiteX129" fmla="*/ 959820 w 10678681"/>
              <a:gd name="connsiteY129" fmla="*/ 1275863 h 1342734"/>
              <a:gd name="connsiteX130" fmla="*/ 929137 w 10678681"/>
              <a:gd name="connsiteY130" fmla="*/ 1273957 h 1342734"/>
              <a:gd name="connsiteX131" fmla="*/ 878849 w 10678681"/>
              <a:gd name="connsiteY131" fmla="*/ 1266740 h 1342734"/>
              <a:gd name="connsiteX132" fmla="*/ 800667 w 10678681"/>
              <a:gd name="connsiteY132" fmla="*/ 1282041 h 1342734"/>
              <a:gd name="connsiteX133" fmla="*/ 644906 w 10678681"/>
              <a:gd name="connsiteY133" fmla="*/ 1273685 h 1342734"/>
              <a:gd name="connsiteX134" fmla="*/ 379869 w 10678681"/>
              <a:gd name="connsiteY134" fmla="*/ 1339165 h 1342734"/>
              <a:gd name="connsiteX135" fmla="*/ 137696 w 10678681"/>
              <a:gd name="connsiteY135" fmla="*/ 1319217 h 1342734"/>
              <a:gd name="connsiteX136" fmla="*/ 54250 w 10678681"/>
              <a:gd name="connsiteY136" fmla="*/ 1315838 h 1342734"/>
              <a:gd name="connsiteX137" fmla="*/ 28042 w 10678681"/>
              <a:gd name="connsiteY137" fmla="*/ 1297822 h 1342734"/>
              <a:gd name="connsiteX138" fmla="*/ 0 w 10678681"/>
              <a:gd name="connsiteY138" fmla="*/ 1294612 h 1342734"/>
              <a:gd name="connsiteX139" fmla="*/ 0 w 10678681"/>
              <a:gd name="connsiteY139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285593 w 10678681"/>
              <a:gd name="connsiteY77" fmla="*/ 1273569 h 1342734"/>
              <a:gd name="connsiteX78" fmla="*/ 5192893 w 10678681"/>
              <a:gd name="connsiteY78" fmla="*/ 1247188 h 1342734"/>
              <a:gd name="connsiteX79" fmla="*/ 5186475 w 10678681"/>
              <a:gd name="connsiteY79" fmla="*/ 1257028 h 1342734"/>
              <a:gd name="connsiteX80" fmla="*/ 5126038 w 10678681"/>
              <a:gd name="connsiteY80" fmla="*/ 1263189 h 1342734"/>
              <a:gd name="connsiteX81" fmla="*/ 4894688 w 10678681"/>
              <a:gd name="connsiteY81" fmla="*/ 1247184 h 1342734"/>
              <a:gd name="connsiteX82" fmla="*/ 4788036 w 10678681"/>
              <a:gd name="connsiteY82" fmla="*/ 1238182 h 1342734"/>
              <a:gd name="connsiteX83" fmla="*/ 4747555 w 10678681"/>
              <a:gd name="connsiteY83" fmla="*/ 1252768 h 1342734"/>
              <a:gd name="connsiteX84" fmla="*/ 4679644 w 10678681"/>
              <a:gd name="connsiteY84" fmla="*/ 1276603 h 1342734"/>
              <a:gd name="connsiteX85" fmla="*/ 4632222 w 10678681"/>
              <a:gd name="connsiteY85" fmla="*/ 1318360 h 1342734"/>
              <a:gd name="connsiteX86" fmla="*/ 4578184 w 10678681"/>
              <a:gd name="connsiteY86" fmla="*/ 1326745 h 1342734"/>
              <a:gd name="connsiteX87" fmla="*/ 4564919 w 10678681"/>
              <a:gd name="connsiteY87" fmla="*/ 1325507 h 1342734"/>
              <a:gd name="connsiteX88" fmla="*/ 4566586 w 10678681"/>
              <a:gd name="connsiteY88" fmla="*/ 1316963 h 1342734"/>
              <a:gd name="connsiteX89" fmla="*/ 4556303 w 10678681"/>
              <a:gd name="connsiteY89" fmla="*/ 1300262 h 1342734"/>
              <a:gd name="connsiteX90" fmla="*/ 4502358 w 10678681"/>
              <a:gd name="connsiteY90" fmla="*/ 1302558 h 1342734"/>
              <a:gd name="connsiteX91" fmla="*/ 4498919 w 10678681"/>
              <a:gd name="connsiteY91" fmla="*/ 1312115 h 1342734"/>
              <a:gd name="connsiteX92" fmla="*/ 4492075 w 10678681"/>
              <a:gd name="connsiteY92" fmla="*/ 1313357 h 1342734"/>
              <a:gd name="connsiteX93" fmla="*/ 4487466 w 10678681"/>
              <a:gd name="connsiteY93" fmla="*/ 1304102 h 1342734"/>
              <a:gd name="connsiteX94" fmla="*/ 4398292 w 10678681"/>
              <a:gd name="connsiteY94" fmla="*/ 1278410 h 1342734"/>
              <a:gd name="connsiteX95" fmla="*/ 4306088 w 10678681"/>
              <a:gd name="connsiteY95" fmla="*/ 1282512 h 1342734"/>
              <a:gd name="connsiteX96" fmla="*/ 4188995 w 10678681"/>
              <a:gd name="connsiteY96" fmla="*/ 1296718 h 1342734"/>
              <a:gd name="connsiteX97" fmla="*/ 4136582 w 10678681"/>
              <a:gd name="connsiteY97" fmla="*/ 1287687 h 1342734"/>
              <a:gd name="connsiteX98" fmla="*/ 4064614 w 10678681"/>
              <a:gd name="connsiteY98" fmla="*/ 1296118 h 1342734"/>
              <a:gd name="connsiteX99" fmla="*/ 3900948 w 10678681"/>
              <a:gd name="connsiteY99" fmla="*/ 1322156 h 1342734"/>
              <a:gd name="connsiteX100" fmla="*/ 3787890 w 10678681"/>
              <a:gd name="connsiteY100" fmla="*/ 1322164 h 1342734"/>
              <a:gd name="connsiteX101" fmla="*/ 3745993 w 10678681"/>
              <a:gd name="connsiteY101" fmla="*/ 1342630 h 1342734"/>
              <a:gd name="connsiteX102" fmla="*/ 3675785 w 10678681"/>
              <a:gd name="connsiteY102" fmla="*/ 1326802 h 1342734"/>
              <a:gd name="connsiteX103" fmla="*/ 3623856 w 10678681"/>
              <a:gd name="connsiteY103" fmla="*/ 1290804 h 1342734"/>
              <a:gd name="connsiteX104" fmla="*/ 3564933 w 10678681"/>
              <a:gd name="connsiteY104" fmla="*/ 1287147 h 1342734"/>
              <a:gd name="connsiteX105" fmla="*/ 3550537 w 10678681"/>
              <a:gd name="connsiteY105" fmla="*/ 1317552 h 1342734"/>
              <a:gd name="connsiteX106" fmla="*/ 3487736 w 10678681"/>
              <a:gd name="connsiteY106" fmla="*/ 1303493 h 1342734"/>
              <a:gd name="connsiteX107" fmla="*/ 3392548 w 10678681"/>
              <a:gd name="connsiteY107" fmla="*/ 1278741 h 1342734"/>
              <a:gd name="connsiteX108" fmla="*/ 3337466 w 10678681"/>
              <a:gd name="connsiteY108" fmla="*/ 1272537 h 1342734"/>
              <a:gd name="connsiteX109" fmla="*/ 3175981 w 10678681"/>
              <a:gd name="connsiteY109" fmla="*/ 1208973 h 1342734"/>
              <a:gd name="connsiteX110" fmla="*/ 3036856 w 10678681"/>
              <a:gd name="connsiteY110" fmla="*/ 1214383 h 1342734"/>
              <a:gd name="connsiteX111" fmla="*/ 2824973 w 10678681"/>
              <a:gd name="connsiteY111" fmla="*/ 1134864 h 1342734"/>
              <a:gd name="connsiteX112" fmla="*/ 2804398 w 10678681"/>
              <a:gd name="connsiteY112" fmla="*/ 1125556 h 1342734"/>
              <a:gd name="connsiteX113" fmla="*/ 2736109 w 10678681"/>
              <a:gd name="connsiteY113" fmla="*/ 1137717 h 1342734"/>
              <a:gd name="connsiteX114" fmla="*/ 2659096 w 10678681"/>
              <a:gd name="connsiteY114" fmla="*/ 1150294 h 1342734"/>
              <a:gd name="connsiteX115" fmla="*/ 2567088 w 10678681"/>
              <a:gd name="connsiteY115" fmla="*/ 1181781 h 1342734"/>
              <a:gd name="connsiteX116" fmla="*/ 2454501 w 10678681"/>
              <a:gd name="connsiteY116" fmla="*/ 1155455 h 1342734"/>
              <a:gd name="connsiteX117" fmla="*/ 2385161 w 10678681"/>
              <a:gd name="connsiteY117" fmla="*/ 1161312 h 1342734"/>
              <a:gd name="connsiteX118" fmla="*/ 2273361 w 10678681"/>
              <a:gd name="connsiteY118" fmla="*/ 1134090 h 1342734"/>
              <a:gd name="connsiteX119" fmla="*/ 2132003 w 10678681"/>
              <a:gd name="connsiteY119" fmla="*/ 1139225 h 1342734"/>
              <a:gd name="connsiteX120" fmla="*/ 2041224 w 10678681"/>
              <a:gd name="connsiteY120" fmla="*/ 1147536 h 1342734"/>
              <a:gd name="connsiteX121" fmla="*/ 2010157 w 10678681"/>
              <a:gd name="connsiteY121" fmla="*/ 1152767 h 1342734"/>
              <a:gd name="connsiteX122" fmla="*/ 1859213 w 10678681"/>
              <a:gd name="connsiteY122" fmla="*/ 1199540 h 1342734"/>
              <a:gd name="connsiteX123" fmla="*/ 1735877 w 10678681"/>
              <a:gd name="connsiteY123" fmla="*/ 1246527 h 1342734"/>
              <a:gd name="connsiteX124" fmla="*/ 1705069 w 10678681"/>
              <a:gd name="connsiteY124" fmla="*/ 1251989 h 1342734"/>
              <a:gd name="connsiteX125" fmla="*/ 1307888 w 10678681"/>
              <a:gd name="connsiteY125" fmla="*/ 1283156 h 1342734"/>
              <a:gd name="connsiteX126" fmla="*/ 1220734 w 10678681"/>
              <a:gd name="connsiteY126" fmla="*/ 1257811 h 1342734"/>
              <a:gd name="connsiteX127" fmla="*/ 1021737 w 10678681"/>
              <a:gd name="connsiteY127" fmla="*/ 1238739 h 1342734"/>
              <a:gd name="connsiteX128" fmla="*/ 959820 w 10678681"/>
              <a:gd name="connsiteY128" fmla="*/ 1275863 h 1342734"/>
              <a:gd name="connsiteX129" fmla="*/ 929137 w 10678681"/>
              <a:gd name="connsiteY129" fmla="*/ 1273957 h 1342734"/>
              <a:gd name="connsiteX130" fmla="*/ 878849 w 10678681"/>
              <a:gd name="connsiteY130" fmla="*/ 1266740 h 1342734"/>
              <a:gd name="connsiteX131" fmla="*/ 800667 w 10678681"/>
              <a:gd name="connsiteY131" fmla="*/ 1282041 h 1342734"/>
              <a:gd name="connsiteX132" fmla="*/ 644906 w 10678681"/>
              <a:gd name="connsiteY132" fmla="*/ 1273685 h 1342734"/>
              <a:gd name="connsiteX133" fmla="*/ 379869 w 10678681"/>
              <a:gd name="connsiteY133" fmla="*/ 1339165 h 1342734"/>
              <a:gd name="connsiteX134" fmla="*/ 137696 w 10678681"/>
              <a:gd name="connsiteY134" fmla="*/ 1319217 h 1342734"/>
              <a:gd name="connsiteX135" fmla="*/ 54250 w 10678681"/>
              <a:gd name="connsiteY135" fmla="*/ 1315838 h 1342734"/>
              <a:gd name="connsiteX136" fmla="*/ 28042 w 10678681"/>
              <a:gd name="connsiteY136" fmla="*/ 1297822 h 1342734"/>
              <a:gd name="connsiteX137" fmla="*/ 0 w 10678681"/>
              <a:gd name="connsiteY137" fmla="*/ 1294612 h 1342734"/>
              <a:gd name="connsiteX138" fmla="*/ 0 w 10678681"/>
              <a:gd name="connsiteY138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285593 w 10678681"/>
              <a:gd name="connsiteY77" fmla="*/ 1273569 h 1342734"/>
              <a:gd name="connsiteX78" fmla="*/ 5192893 w 10678681"/>
              <a:gd name="connsiteY78" fmla="*/ 1247188 h 1342734"/>
              <a:gd name="connsiteX79" fmla="*/ 5186475 w 10678681"/>
              <a:gd name="connsiteY79" fmla="*/ 1257028 h 1342734"/>
              <a:gd name="connsiteX80" fmla="*/ 5126038 w 10678681"/>
              <a:gd name="connsiteY80" fmla="*/ 1263189 h 1342734"/>
              <a:gd name="connsiteX81" fmla="*/ 4894688 w 10678681"/>
              <a:gd name="connsiteY81" fmla="*/ 1247184 h 1342734"/>
              <a:gd name="connsiteX82" fmla="*/ 4788036 w 10678681"/>
              <a:gd name="connsiteY82" fmla="*/ 1238182 h 1342734"/>
              <a:gd name="connsiteX83" fmla="*/ 4747555 w 10678681"/>
              <a:gd name="connsiteY83" fmla="*/ 1252768 h 1342734"/>
              <a:gd name="connsiteX84" fmla="*/ 4679644 w 10678681"/>
              <a:gd name="connsiteY84" fmla="*/ 1276603 h 1342734"/>
              <a:gd name="connsiteX85" fmla="*/ 4578184 w 10678681"/>
              <a:gd name="connsiteY85" fmla="*/ 1326745 h 1342734"/>
              <a:gd name="connsiteX86" fmla="*/ 4564919 w 10678681"/>
              <a:gd name="connsiteY86" fmla="*/ 1325507 h 1342734"/>
              <a:gd name="connsiteX87" fmla="*/ 4566586 w 10678681"/>
              <a:gd name="connsiteY87" fmla="*/ 1316963 h 1342734"/>
              <a:gd name="connsiteX88" fmla="*/ 4556303 w 10678681"/>
              <a:gd name="connsiteY88" fmla="*/ 1300262 h 1342734"/>
              <a:gd name="connsiteX89" fmla="*/ 4502358 w 10678681"/>
              <a:gd name="connsiteY89" fmla="*/ 1302558 h 1342734"/>
              <a:gd name="connsiteX90" fmla="*/ 4498919 w 10678681"/>
              <a:gd name="connsiteY90" fmla="*/ 1312115 h 1342734"/>
              <a:gd name="connsiteX91" fmla="*/ 4492075 w 10678681"/>
              <a:gd name="connsiteY91" fmla="*/ 1313357 h 1342734"/>
              <a:gd name="connsiteX92" fmla="*/ 4487466 w 10678681"/>
              <a:gd name="connsiteY92" fmla="*/ 1304102 h 1342734"/>
              <a:gd name="connsiteX93" fmla="*/ 4398292 w 10678681"/>
              <a:gd name="connsiteY93" fmla="*/ 1278410 h 1342734"/>
              <a:gd name="connsiteX94" fmla="*/ 4306088 w 10678681"/>
              <a:gd name="connsiteY94" fmla="*/ 1282512 h 1342734"/>
              <a:gd name="connsiteX95" fmla="*/ 4188995 w 10678681"/>
              <a:gd name="connsiteY95" fmla="*/ 1296718 h 1342734"/>
              <a:gd name="connsiteX96" fmla="*/ 4136582 w 10678681"/>
              <a:gd name="connsiteY96" fmla="*/ 1287687 h 1342734"/>
              <a:gd name="connsiteX97" fmla="*/ 4064614 w 10678681"/>
              <a:gd name="connsiteY97" fmla="*/ 1296118 h 1342734"/>
              <a:gd name="connsiteX98" fmla="*/ 3900948 w 10678681"/>
              <a:gd name="connsiteY98" fmla="*/ 1322156 h 1342734"/>
              <a:gd name="connsiteX99" fmla="*/ 3787890 w 10678681"/>
              <a:gd name="connsiteY99" fmla="*/ 1322164 h 1342734"/>
              <a:gd name="connsiteX100" fmla="*/ 3745993 w 10678681"/>
              <a:gd name="connsiteY100" fmla="*/ 1342630 h 1342734"/>
              <a:gd name="connsiteX101" fmla="*/ 3675785 w 10678681"/>
              <a:gd name="connsiteY101" fmla="*/ 1326802 h 1342734"/>
              <a:gd name="connsiteX102" fmla="*/ 3623856 w 10678681"/>
              <a:gd name="connsiteY102" fmla="*/ 1290804 h 1342734"/>
              <a:gd name="connsiteX103" fmla="*/ 3564933 w 10678681"/>
              <a:gd name="connsiteY103" fmla="*/ 1287147 h 1342734"/>
              <a:gd name="connsiteX104" fmla="*/ 3550537 w 10678681"/>
              <a:gd name="connsiteY104" fmla="*/ 1317552 h 1342734"/>
              <a:gd name="connsiteX105" fmla="*/ 3487736 w 10678681"/>
              <a:gd name="connsiteY105" fmla="*/ 1303493 h 1342734"/>
              <a:gd name="connsiteX106" fmla="*/ 3392548 w 10678681"/>
              <a:gd name="connsiteY106" fmla="*/ 1278741 h 1342734"/>
              <a:gd name="connsiteX107" fmla="*/ 3337466 w 10678681"/>
              <a:gd name="connsiteY107" fmla="*/ 1272537 h 1342734"/>
              <a:gd name="connsiteX108" fmla="*/ 3175981 w 10678681"/>
              <a:gd name="connsiteY108" fmla="*/ 1208973 h 1342734"/>
              <a:gd name="connsiteX109" fmla="*/ 3036856 w 10678681"/>
              <a:gd name="connsiteY109" fmla="*/ 1214383 h 1342734"/>
              <a:gd name="connsiteX110" fmla="*/ 2824973 w 10678681"/>
              <a:gd name="connsiteY110" fmla="*/ 1134864 h 1342734"/>
              <a:gd name="connsiteX111" fmla="*/ 2804398 w 10678681"/>
              <a:gd name="connsiteY111" fmla="*/ 1125556 h 1342734"/>
              <a:gd name="connsiteX112" fmla="*/ 2736109 w 10678681"/>
              <a:gd name="connsiteY112" fmla="*/ 1137717 h 1342734"/>
              <a:gd name="connsiteX113" fmla="*/ 2659096 w 10678681"/>
              <a:gd name="connsiteY113" fmla="*/ 1150294 h 1342734"/>
              <a:gd name="connsiteX114" fmla="*/ 2567088 w 10678681"/>
              <a:gd name="connsiteY114" fmla="*/ 1181781 h 1342734"/>
              <a:gd name="connsiteX115" fmla="*/ 2454501 w 10678681"/>
              <a:gd name="connsiteY115" fmla="*/ 1155455 h 1342734"/>
              <a:gd name="connsiteX116" fmla="*/ 2385161 w 10678681"/>
              <a:gd name="connsiteY116" fmla="*/ 1161312 h 1342734"/>
              <a:gd name="connsiteX117" fmla="*/ 2273361 w 10678681"/>
              <a:gd name="connsiteY117" fmla="*/ 1134090 h 1342734"/>
              <a:gd name="connsiteX118" fmla="*/ 2132003 w 10678681"/>
              <a:gd name="connsiteY118" fmla="*/ 1139225 h 1342734"/>
              <a:gd name="connsiteX119" fmla="*/ 2041224 w 10678681"/>
              <a:gd name="connsiteY119" fmla="*/ 1147536 h 1342734"/>
              <a:gd name="connsiteX120" fmla="*/ 2010157 w 10678681"/>
              <a:gd name="connsiteY120" fmla="*/ 1152767 h 1342734"/>
              <a:gd name="connsiteX121" fmla="*/ 1859213 w 10678681"/>
              <a:gd name="connsiteY121" fmla="*/ 1199540 h 1342734"/>
              <a:gd name="connsiteX122" fmla="*/ 1735877 w 10678681"/>
              <a:gd name="connsiteY122" fmla="*/ 1246527 h 1342734"/>
              <a:gd name="connsiteX123" fmla="*/ 1705069 w 10678681"/>
              <a:gd name="connsiteY123" fmla="*/ 1251989 h 1342734"/>
              <a:gd name="connsiteX124" fmla="*/ 1307888 w 10678681"/>
              <a:gd name="connsiteY124" fmla="*/ 1283156 h 1342734"/>
              <a:gd name="connsiteX125" fmla="*/ 1220734 w 10678681"/>
              <a:gd name="connsiteY125" fmla="*/ 1257811 h 1342734"/>
              <a:gd name="connsiteX126" fmla="*/ 1021737 w 10678681"/>
              <a:gd name="connsiteY126" fmla="*/ 1238739 h 1342734"/>
              <a:gd name="connsiteX127" fmla="*/ 959820 w 10678681"/>
              <a:gd name="connsiteY127" fmla="*/ 1275863 h 1342734"/>
              <a:gd name="connsiteX128" fmla="*/ 929137 w 10678681"/>
              <a:gd name="connsiteY128" fmla="*/ 1273957 h 1342734"/>
              <a:gd name="connsiteX129" fmla="*/ 878849 w 10678681"/>
              <a:gd name="connsiteY129" fmla="*/ 1266740 h 1342734"/>
              <a:gd name="connsiteX130" fmla="*/ 800667 w 10678681"/>
              <a:gd name="connsiteY130" fmla="*/ 1282041 h 1342734"/>
              <a:gd name="connsiteX131" fmla="*/ 644906 w 10678681"/>
              <a:gd name="connsiteY131" fmla="*/ 1273685 h 1342734"/>
              <a:gd name="connsiteX132" fmla="*/ 379869 w 10678681"/>
              <a:gd name="connsiteY132" fmla="*/ 1339165 h 1342734"/>
              <a:gd name="connsiteX133" fmla="*/ 137696 w 10678681"/>
              <a:gd name="connsiteY133" fmla="*/ 1319217 h 1342734"/>
              <a:gd name="connsiteX134" fmla="*/ 54250 w 10678681"/>
              <a:gd name="connsiteY134" fmla="*/ 1315838 h 1342734"/>
              <a:gd name="connsiteX135" fmla="*/ 28042 w 10678681"/>
              <a:gd name="connsiteY135" fmla="*/ 1297822 h 1342734"/>
              <a:gd name="connsiteX136" fmla="*/ 0 w 10678681"/>
              <a:gd name="connsiteY136" fmla="*/ 1294612 h 1342734"/>
              <a:gd name="connsiteX137" fmla="*/ 0 w 10678681"/>
              <a:gd name="connsiteY137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285593 w 10678681"/>
              <a:gd name="connsiteY77" fmla="*/ 1273569 h 1342734"/>
              <a:gd name="connsiteX78" fmla="*/ 5192893 w 10678681"/>
              <a:gd name="connsiteY78" fmla="*/ 1247188 h 1342734"/>
              <a:gd name="connsiteX79" fmla="*/ 5186475 w 10678681"/>
              <a:gd name="connsiteY79" fmla="*/ 1257028 h 1342734"/>
              <a:gd name="connsiteX80" fmla="*/ 5126038 w 10678681"/>
              <a:gd name="connsiteY80" fmla="*/ 1263189 h 1342734"/>
              <a:gd name="connsiteX81" fmla="*/ 4894688 w 10678681"/>
              <a:gd name="connsiteY81" fmla="*/ 1247184 h 1342734"/>
              <a:gd name="connsiteX82" fmla="*/ 4788036 w 10678681"/>
              <a:gd name="connsiteY82" fmla="*/ 1238182 h 1342734"/>
              <a:gd name="connsiteX83" fmla="*/ 4747555 w 10678681"/>
              <a:gd name="connsiteY83" fmla="*/ 1252768 h 1342734"/>
              <a:gd name="connsiteX84" fmla="*/ 4679644 w 10678681"/>
              <a:gd name="connsiteY84" fmla="*/ 1276603 h 1342734"/>
              <a:gd name="connsiteX85" fmla="*/ 4617473 w 10678681"/>
              <a:gd name="connsiteY85" fmla="*/ 1296467 h 1342734"/>
              <a:gd name="connsiteX86" fmla="*/ 4564919 w 10678681"/>
              <a:gd name="connsiteY86" fmla="*/ 1325507 h 1342734"/>
              <a:gd name="connsiteX87" fmla="*/ 4566586 w 10678681"/>
              <a:gd name="connsiteY87" fmla="*/ 1316963 h 1342734"/>
              <a:gd name="connsiteX88" fmla="*/ 4556303 w 10678681"/>
              <a:gd name="connsiteY88" fmla="*/ 1300262 h 1342734"/>
              <a:gd name="connsiteX89" fmla="*/ 4502358 w 10678681"/>
              <a:gd name="connsiteY89" fmla="*/ 1302558 h 1342734"/>
              <a:gd name="connsiteX90" fmla="*/ 4498919 w 10678681"/>
              <a:gd name="connsiteY90" fmla="*/ 1312115 h 1342734"/>
              <a:gd name="connsiteX91" fmla="*/ 4492075 w 10678681"/>
              <a:gd name="connsiteY91" fmla="*/ 1313357 h 1342734"/>
              <a:gd name="connsiteX92" fmla="*/ 4487466 w 10678681"/>
              <a:gd name="connsiteY92" fmla="*/ 1304102 h 1342734"/>
              <a:gd name="connsiteX93" fmla="*/ 4398292 w 10678681"/>
              <a:gd name="connsiteY93" fmla="*/ 1278410 h 1342734"/>
              <a:gd name="connsiteX94" fmla="*/ 4306088 w 10678681"/>
              <a:gd name="connsiteY94" fmla="*/ 1282512 h 1342734"/>
              <a:gd name="connsiteX95" fmla="*/ 4188995 w 10678681"/>
              <a:gd name="connsiteY95" fmla="*/ 1296718 h 1342734"/>
              <a:gd name="connsiteX96" fmla="*/ 4136582 w 10678681"/>
              <a:gd name="connsiteY96" fmla="*/ 1287687 h 1342734"/>
              <a:gd name="connsiteX97" fmla="*/ 4064614 w 10678681"/>
              <a:gd name="connsiteY97" fmla="*/ 1296118 h 1342734"/>
              <a:gd name="connsiteX98" fmla="*/ 3900948 w 10678681"/>
              <a:gd name="connsiteY98" fmla="*/ 1322156 h 1342734"/>
              <a:gd name="connsiteX99" fmla="*/ 3787890 w 10678681"/>
              <a:gd name="connsiteY99" fmla="*/ 1322164 h 1342734"/>
              <a:gd name="connsiteX100" fmla="*/ 3745993 w 10678681"/>
              <a:gd name="connsiteY100" fmla="*/ 1342630 h 1342734"/>
              <a:gd name="connsiteX101" fmla="*/ 3675785 w 10678681"/>
              <a:gd name="connsiteY101" fmla="*/ 1326802 h 1342734"/>
              <a:gd name="connsiteX102" fmla="*/ 3623856 w 10678681"/>
              <a:gd name="connsiteY102" fmla="*/ 1290804 h 1342734"/>
              <a:gd name="connsiteX103" fmla="*/ 3564933 w 10678681"/>
              <a:gd name="connsiteY103" fmla="*/ 1287147 h 1342734"/>
              <a:gd name="connsiteX104" fmla="*/ 3550537 w 10678681"/>
              <a:gd name="connsiteY104" fmla="*/ 1317552 h 1342734"/>
              <a:gd name="connsiteX105" fmla="*/ 3487736 w 10678681"/>
              <a:gd name="connsiteY105" fmla="*/ 1303493 h 1342734"/>
              <a:gd name="connsiteX106" fmla="*/ 3392548 w 10678681"/>
              <a:gd name="connsiteY106" fmla="*/ 1278741 h 1342734"/>
              <a:gd name="connsiteX107" fmla="*/ 3337466 w 10678681"/>
              <a:gd name="connsiteY107" fmla="*/ 1272537 h 1342734"/>
              <a:gd name="connsiteX108" fmla="*/ 3175981 w 10678681"/>
              <a:gd name="connsiteY108" fmla="*/ 1208973 h 1342734"/>
              <a:gd name="connsiteX109" fmla="*/ 3036856 w 10678681"/>
              <a:gd name="connsiteY109" fmla="*/ 1214383 h 1342734"/>
              <a:gd name="connsiteX110" fmla="*/ 2824973 w 10678681"/>
              <a:gd name="connsiteY110" fmla="*/ 1134864 h 1342734"/>
              <a:gd name="connsiteX111" fmla="*/ 2804398 w 10678681"/>
              <a:gd name="connsiteY111" fmla="*/ 1125556 h 1342734"/>
              <a:gd name="connsiteX112" fmla="*/ 2736109 w 10678681"/>
              <a:gd name="connsiteY112" fmla="*/ 1137717 h 1342734"/>
              <a:gd name="connsiteX113" fmla="*/ 2659096 w 10678681"/>
              <a:gd name="connsiteY113" fmla="*/ 1150294 h 1342734"/>
              <a:gd name="connsiteX114" fmla="*/ 2567088 w 10678681"/>
              <a:gd name="connsiteY114" fmla="*/ 1181781 h 1342734"/>
              <a:gd name="connsiteX115" fmla="*/ 2454501 w 10678681"/>
              <a:gd name="connsiteY115" fmla="*/ 1155455 h 1342734"/>
              <a:gd name="connsiteX116" fmla="*/ 2385161 w 10678681"/>
              <a:gd name="connsiteY116" fmla="*/ 1161312 h 1342734"/>
              <a:gd name="connsiteX117" fmla="*/ 2273361 w 10678681"/>
              <a:gd name="connsiteY117" fmla="*/ 1134090 h 1342734"/>
              <a:gd name="connsiteX118" fmla="*/ 2132003 w 10678681"/>
              <a:gd name="connsiteY118" fmla="*/ 1139225 h 1342734"/>
              <a:gd name="connsiteX119" fmla="*/ 2041224 w 10678681"/>
              <a:gd name="connsiteY119" fmla="*/ 1147536 h 1342734"/>
              <a:gd name="connsiteX120" fmla="*/ 2010157 w 10678681"/>
              <a:gd name="connsiteY120" fmla="*/ 1152767 h 1342734"/>
              <a:gd name="connsiteX121" fmla="*/ 1859213 w 10678681"/>
              <a:gd name="connsiteY121" fmla="*/ 1199540 h 1342734"/>
              <a:gd name="connsiteX122" fmla="*/ 1735877 w 10678681"/>
              <a:gd name="connsiteY122" fmla="*/ 1246527 h 1342734"/>
              <a:gd name="connsiteX123" fmla="*/ 1705069 w 10678681"/>
              <a:gd name="connsiteY123" fmla="*/ 1251989 h 1342734"/>
              <a:gd name="connsiteX124" fmla="*/ 1307888 w 10678681"/>
              <a:gd name="connsiteY124" fmla="*/ 1283156 h 1342734"/>
              <a:gd name="connsiteX125" fmla="*/ 1220734 w 10678681"/>
              <a:gd name="connsiteY125" fmla="*/ 1257811 h 1342734"/>
              <a:gd name="connsiteX126" fmla="*/ 1021737 w 10678681"/>
              <a:gd name="connsiteY126" fmla="*/ 1238739 h 1342734"/>
              <a:gd name="connsiteX127" fmla="*/ 959820 w 10678681"/>
              <a:gd name="connsiteY127" fmla="*/ 1275863 h 1342734"/>
              <a:gd name="connsiteX128" fmla="*/ 929137 w 10678681"/>
              <a:gd name="connsiteY128" fmla="*/ 1273957 h 1342734"/>
              <a:gd name="connsiteX129" fmla="*/ 878849 w 10678681"/>
              <a:gd name="connsiteY129" fmla="*/ 1266740 h 1342734"/>
              <a:gd name="connsiteX130" fmla="*/ 800667 w 10678681"/>
              <a:gd name="connsiteY130" fmla="*/ 1282041 h 1342734"/>
              <a:gd name="connsiteX131" fmla="*/ 644906 w 10678681"/>
              <a:gd name="connsiteY131" fmla="*/ 1273685 h 1342734"/>
              <a:gd name="connsiteX132" fmla="*/ 379869 w 10678681"/>
              <a:gd name="connsiteY132" fmla="*/ 1339165 h 1342734"/>
              <a:gd name="connsiteX133" fmla="*/ 137696 w 10678681"/>
              <a:gd name="connsiteY133" fmla="*/ 1319217 h 1342734"/>
              <a:gd name="connsiteX134" fmla="*/ 54250 w 10678681"/>
              <a:gd name="connsiteY134" fmla="*/ 1315838 h 1342734"/>
              <a:gd name="connsiteX135" fmla="*/ 28042 w 10678681"/>
              <a:gd name="connsiteY135" fmla="*/ 1297822 h 1342734"/>
              <a:gd name="connsiteX136" fmla="*/ 0 w 10678681"/>
              <a:gd name="connsiteY136" fmla="*/ 1294612 h 1342734"/>
              <a:gd name="connsiteX137" fmla="*/ 0 w 10678681"/>
              <a:gd name="connsiteY137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192893 w 10678681"/>
              <a:gd name="connsiteY77" fmla="*/ 1247188 h 1342734"/>
              <a:gd name="connsiteX78" fmla="*/ 5186475 w 10678681"/>
              <a:gd name="connsiteY78" fmla="*/ 1257028 h 1342734"/>
              <a:gd name="connsiteX79" fmla="*/ 5126038 w 10678681"/>
              <a:gd name="connsiteY79" fmla="*/ 1263189 h 1342734"/>
              <a:gd name="connsiteX80" fmla="*/ 4894688 w 10678681"/>
              <a:gd name="connsiteY80" fmla="*/ 1247184 h 1342734"/>
              <a:gd name="connsiteX81" fmla="*/ 4788036 w 10678681"/>
              <a:gd name="connsiteY81" fmla="*/ 1238182 h 1342734"/>
              <a:gd name="connsiteX82" fmla="*/ 4747555 w 10678681"/>
              <a:gd name="connsiteY82" fmla="*/ 1252768 h 1342734"/>
              <a:gd name="connsiteX83" fmla="*/ 4679644 w 10678681"/>
              <a:gd name="connsiteY83" fmla="*/ 1276603 h 1342734"/>
              <a:gd name="connsiteX84" fmla="*/ 4617473 w 10678681"/>
              <a:gd name="connsiteY84" fmla="*/ 1296467 h 1342734"/>
              <a:gd name="connsiteX85" fmla="*/ 4564919 w 10678681"/>
              <a:gd name="connsiteY85" fmla="*/ 1325507 h 1342734"/>
              <a:gd name="connsiteX86" fmla="*/ 4566586 w 10678681"/>
              <a:gd name="connsiteY86" fmla="*/ 1316963 h 1342734"/>
              <a:gd name="connsiteX87" fmla="*/ 4556303 w 10678681"/>
              <a:gd name="connsiteY87" fmla="*/ 1300262 h 1342734"/>
              <a:gd name="connsiteX88" fmla="*/ 4502358 w 10678681"/>
              <a:gd name="connsiteY88" fmla="*/ 1302558 h 1342734"/>
              <a:gd name="connsiteX89" fmla="*/ 4498919 w 10678681"/>
              <a:gd name="connsiteY89" fmla="*/ 1312115 h 1342734"/>
              <a:gd name="connsiteX90" fmla="*/ 4492075 w 10678681"/>
              <a:gd name="connsiteY90" fmla="*/ 1313357 h 1342734"/>
              <a:gd name="connsiteX91" fmla="*/ 4487466 w 10678681"/>
              <a:gd name="connsiteY91" fmla="*/ 1304102 h 1342734"/>
              <a:gd name="connsiteX92" fmla="*/ 4398292 w 10678681"/>
              <a:gd name="connsiteY92" fmla="*/ 1278410 h 1342734"/>
              <a:gd name="connsiteX93" fmla="*/ 4306088 w 10678681"/>
              <a:gd name="connsiteY93" fmla="*/ 1282512 h 1342734"/>
              <a:gd name="connsiteX94" fmla="*/ 4188995 w 10678681"/>
              <a:gd name="connsiteY94" fmla="*/ 1296718 h 1342734"/>
              <a:gd name="connsiteX95" fmla="*/ 4136582 w 10678681"/>
              <a:gd name="connsiteY95" fmla="*/ 1287687 h 1342734"/>
              <a:gd name="connsiteX96" fmla="*/ 4064614 w 10678681"/>
              <a:gd name="connsiteY96" fmla="*/ 1296118 h 1342734"/>
              <a:gd name="connsiteX97" fmla="*/ 3900948 w 10678681"/>
              <a:gd name="connsiteY97" fmla="*/ 1322156 h 1342734"/>
              <a:gd name="connsiteX98" fmla="*/ 3787890 w 10678681"/>
              <a:gd name="connsiteY98" fmla="*/ 1322164 h 1342734"/>
              <a:gd name="connsiteX99" fmla="*/ 3745993 w 10678681"/>
              <a:gd name="connsiteY99" fmla="*/ 1342630 h 1342734"/>
              <a:gd name="connsiteX100" fmla="*/ 3675785 w 10678681"/>
              <a:gd name="connsiteY100" fmla="*/ 1326802 h 1342734"/>
              <a:gd name="connsiteX101" fmla="*/ 3623856 w 10678681"/>
              <a:gd name="connsiteY101" fmla="*/ 1290804 h 1342734"/>
              <a:gd name="connsiteX102" fmla="*/ 3564933 w 10678681"/>
              <a:gd name="connsiteY102" fmla="*/ 1287147 h 1342734"/>
              <a:gd name="connsiteX103" fmla="*/ 3550537 w 10678681"/>
              <a:gd name="connsiteY103" fmla="*/ 1317552 h 1342734"/>
              <a:gd name="connsiteX104" fmla="*/ 3487736 w 10678681"/>
              <a:gd name="connsiteY104" fmla="*/ 1303493 h 1342734"/>
              <a:gd name="connsiteX105" fmla="*/ 3392548 w 10678681"/>
              <a:gd name="connsiteY105" fmla="*/ 1278741 h 1342734"/>
              <a:gd name="connsiteX106" fmla="*/ 3337466 w 10678681"/>
              <a:gd name="connsiteY106" fmla="*/ 1272537 h 1342734"/>
              <a:gd name="connsiteX107" fmla="*/ 3175981 w 10678681"/>
              <a:gd name="connsiteY107" fmla="*/ 1208973 h 1342734"/>
              <a:gd name="connsiteX108" fmla="*/ 3036856 w 10678681"/>
              <a:gd name="connsiteY108" fmla="*/ 1214383 h 1342734"/>
              <a:gd name="connsiteX109" fmla="*/ 2824973 w 10678681"/>
              <a:gd name="connsiteY109" fmla="*/ 1134864 h 1342734"/>
              <a:gd name="connsiteX110" fmla="*/ 2804398 w 10678681"/>
              <a:gd name="connsiteY110" fmla="*/ 1125556 h 1342734"/>
              <a:gd name="connsiteX111" fmla="*/ 2736109 w 10678681"/>
              <a:gd name="connsiteY111" fmla="*/ 1137717 h 1342734"/>
              <a:gd name="connsiteX112" fmla="*/ 2659096 w 10678681"/>
              <a:gd name="connsiteY112" fmla="*/ 1150294 h 1342734"/>
              <a:gd name="connsiteX113" fmla="*/ 2567088 w 10678681"/>
              <a:gd name="connsiteY113" fmla="*/ 1181781 h 1342734"/>
              <a:gd name="connsiteX114" fmla="*/ 2454501 w 10678681"/>
              <a:gd name="connsiteY114" fmla="*/ 1155455 h 1342734"/>
              <a:gd name="connsiteX115" fmla="*/ 2385161 w 10678681"/>
              <a:gd name="connsiteY115" fmla="*/ 1161312 h 1342734"/>
              <a:gd name="connsiteX116" fmla="*/ 2273361 w 10678681"/>
              <a:gd name="connsiteY116" fmla="*/ 1134090 h 1342734"/>
              <a:gd name="connsiteX117" fmla="*/ 2132003 w 10678681"/>
              <a:gd name="connsiteY117" fmla="*/ 1139225 h 1342734"/>
              <a:gd name="connsiteX118" fmla="*/ 2041224 w 10678681"/>
              <a:gd name="connsiteY118" fmla="*/ 1147536 h 1342734"/>
              <a:gd name="connsiteX119" fmla="*/ 2010157 w 10678681"/>
              <a:gd name="connsiteY119" fmla="*/ 1152767 h 1342734"/>
              <a:gd name="connsiteX120" fmla="*/ 1859213 w 10678681"/>
              <a:gd name="connsiteY120" fmla="*/ 1199540 h 1342734"/>
              <a:gd name="connsiteX121" fmla="*/ 1735877 w 10678681"/>
              <a:gd name="connsiteY121" fmla="*/ 1246527 h 1342734"/>
              <a:gd name="connsiteX122" fmla="*/ 1705069 w 10678681"/>
              <a:gd name="connsiteY122" fmla="*/ 1251989 h 1342734"/>
              <a:gd name="connsiteX123" fmla="*/ 1307888 w 10678681"/>
              <a:gd name="connsiteY123" fmla="*/ 1283156 h 1342734"/>
              <a:gd name="connsiteX124" fmla="*/ 1220734 w 10678681"/>
              <a:gd name="connsiteY124" fmla="*/ 1257811 h 1342734"/>
              <a:gd name="connsiteX125" fmla="*/ 1021737 w 10678681"/>
              <a:gd name="connsiteY125" fmla="*/ 1238739 h 1342734"/>
              <a:gd name="connsiteX126" fmla="*/ 959820 w 10678681"/>
              <a:gd name="connsiteY126" fmla="*/ 1275863 h 1342734"/>
              <a:gd name="connsiteX127" fmla="*/ 929137 w 10678681"/>
              <a:gd name="connsiteY127" fmla="*/ 1273957 h 1342734"/>
              <a:gd name="connsiteX128" fmla="*/ 878849 w 10678681"/>
              <a:gd name="connsiteY128" fmla="*/ 1266740 h 1342734"/>
              <a:gd name="connsiteX129" fmla="*/ 800667 w 10678681"/>
              <a:gd name="connsiteY129" fmla="*/ 1282041 h 1342734"/>
              <a:gd name="connsiteX130" fmla="*/ 644906 w 10678681"/>
              <a:gd name="connsiteY130" fmla="*/ 1273685 h 1342734"/>
              <a:gd name="connsiteX131" fmla="*/ 379869 w 10678681"/>
              <a:gd name="connsiteY131" fmla="*/ 1339165 h 1342734"/>
              <a:gd name="connsiteX132" fmla="*/ 137696 w 10678681"/>
              <a:gd name="connsiteY132" fmla="*/ 1319217 h 1342734"/>
              <a:gd name="connsiteX133" fmla="*/ 54250 w 10678681"/>
              <a:gd name="connsiteY133" fmla="*/ 1315838 h 1342734"/>
              <a:gd name="connsiteX134" fmla="*/ 28042 w 10678681"/>
              <a:gd name="connsiteY134" fmla="*/ 1297822 h 1342734"/>
              <a:gd name="connsiteX135" fmla="*/ 0 w 10678681"/>
              <a:gd name="connsiteY135" fmla="*/ 1294612 h 1342734"/>
              <a:gd name="connsiteX136" fmla="*/ 0 w 10678681"/>
              <a:gd name="connsiteY136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192893 w 10678681"/>
              <a:gd name="connsiteY77" fmla="*/ 1247188 h 1342734"/>
              <a:gd name="connsiteX78" fmla="*/ 5186475 w 10678681"/>
              <a:gd name="connsiteY78" fmla="*/ 1257028 h 1342734"/>
              <a:gd name="connsiteX79" fmla="*/ 5103589 w 10678681"/>
              <a:gd name="connsiteY79" fmla="*/ 1263189 h 1342734"/>
              <a:gd name="connsiteX80" fmla="*/ 4894688 w 10678681"/>
              <a:gd name="connsiteY80" fmla="*/ 1247184 h 1342734"/>
              <a:gd name="connsiteX81" fmla="*/ 4788036 w 10678681"/>
              <a:gd name="connsiteY81" fmla="*/ 1238182 h 1342734"/>
              <a:gd name="connsiteX82" fmla="*/ 4747555 w 10678681"/>
              <a:gd name="connsiteY82" fmla="*/ 1252768 h 1342734"/>
              <a:gd name="connsiteX83" fmla="*/ 4679644 w 10678681"/>
              <a:gd name="connsiteY83" fmla="*/ 1276603 h 1342734"/>
              <a:gd name="connsiteX84" fmla="*/ 4617473 w 10678681"/>
              <a:gd name="connsiteY84" fmla="*/ 1296467 h 1342734"/>
              <a:gd name="connsiteX85" fmla="*/ 4564919 w 10678681"/>
              <a:gd name="connsiteY85" fmla="*/ 1325507 h 1342734"/>
              <a:gd name="connsiteX86" fmla="*/ 4566586 w 10678681"/>
              <a:gd name="connsiteY86" fmla="*/ 1316963 h 1342734"/>
              <a:gd name="connsiteX87" fmla="*/ 4556303 w 10678681"/>
              <a:gd name="connsiteY87" fmla="*/ 1300262 h 1342734"/>
              <a:gd name="connsiteX88" fmla="*/ 4502358 w 10678681"/>
              <a:gd name="connsiteY88" fmla="*/ 1302558 h 1342734"/>
              <a:gd name="connsiteX89" fmla="*/ 4498919 w 10678681"/>
              <a:gd name="connsiteY89" fmla="*/ 1312115 h 1342734"/>
              <a:gd name="connsiteX90" fmla="*/ 4492075 w 10678681"/>
              <a:gd name="connsiteY90" fmla="*/ 1313357 h 1342734"/>
              <a:gd name="connsiteX91" fmla="*/ 4487466 w 10678681"/>
              <a:gd name="connsiteY91" fmla="*/ 1304102 h 1342734"/>
              <a:gd name="connsiteX92" fmla="*/ 4398292 w 10678681"/>
              <a:gd name="connsiteY92" fmla="*/ 1278410 h 1342734"/>
              <a:gd name="connsiteX93" fmla="*/ 4306088 w 10678681"/>
              <a:gd name="connsiteY93" fmla="*/ 1282512 h 1342734"/>
              <a:gd name="connsiteX94" fmla="*/ 4188995 w 10678681"/>
              <a:gd name="connsiteY94" fmla="*/ 1296718 h 1342734"/>
              <a:gd name="connsiteX95" fmla="*/ 4136582 w 10678681"/>
              <a:gd name="connsiteY95" fmla="*/ 1287687 h 1342734"/>
              <a:gd name="connsiteX96" fmla="*/ 4064614 w 10678681"/>
              <a:gd name="connsiteY96" fmla="*/ 1296118 h 1342734"/>
              <a:gd name="connsiteX97" fmla="*/ 3900948 w 10678681"/>
              <a:gd name="connsiteY97" fmla="*/ 1322156 h 1342734"/>
              <a:gd name="connsiteX98" fmla="*/ 3787890 w 10678681"/>
              <a:gd name="connsiteY98" fmla="*/ 1322164 h 1342734"/>
              <a:gd name="connsiteX99" fmla="*/ 3745993 w 10678681"/>
              <a:gd name="connsiteY99" fmla="*/ 1342630 h 1342734"/>
              <a:gd name="connsiteX100" fmla="*/ 3675785 w 10678681"/>
              <a:gd name="connsiteY100" fmla="*/ 1326802 h 1342734"/>
              <a:gd name="connsiteX101" fmla="*/ 3623856 w 10678681"/>
              <a:gd name="connsiteY101" fmla="*/ 1290804 h 1342734"/>
              <a:gd name="connsiteX102" fmla="*/ 3564933 w 10678681"/>
              <a:gd name="connsiteY102" fmla="*/ 1287147 h 1342734"/>
              <a:gd name="connsiteX103" fmla="*/ 3550537 w 10678681"/>
              <a:gd name="connsiteY103" fmla="*/ 1317552 h 1342734"/>
              <a:gd name="connsiteX104" fmla="*/ 3487736 w 10678681"/>
              <a:gd name="connsiteY104" fmla="*/ 1303493 h 1342734"/>
              <a:gd name="connsiteX105" fmla="*/ 3392548 w 10678681"/>
              <a:gd name="connsiteY105" fmla="*/ 1278741 h 1342734"/>
              <a:gd name="connsiteX106" fmla="*/ 3337466 w 10678681"/>
              <a:gd name="connsiteY106" fmla="*/ 1272537 h 1342734"/>
              <a:gd name="connsiteX107" fmla="*/ 3175981 w 10678681"/>
              <a:gd name="connsiteY107" fmla="*/ 1208973 h 1342734"/>
              <a:gd name="connsiteX108" fmla="*/ 3036856 w 10678681"/>
              <a:gd name="connsiteY108" fmla="*/ 1214383 h 1342734"/>
              <a:gd name="connsiteX109" fmla="*/ 2824973 w 10678681"/>
              <a:gd name="connsiteY109" fmla="*/ 1134864 h 1342734"/>
              <a:gd name="connsiteX110" fmla="*/ 2804398 w 10678681"/>
              <a:gd name="connsiteY110" fmla="*/ 1125556 h 1342734"/>
              <a:gd name="connsiteX111" fmla="*/ 2736109 w 10678681"/>
              <a:gd name="connsiteY111" fmla="*/ 1137717 h 1342734"/>
              <a:gd name="connsiteX112" fmla="*/ 2659096 w 10678681"/>
              <a:gd name="connsiteY112" fmla="*/ 1150294 h 1342734"/>
              <a:gd name="connsiteX113" fmla="*/ 2567088 w 10678681"/>
              <a:gd name="connsiteY113" fmla="*/ 1181781 h 1342734"/>
              <a:gd name="connsiteX114" fmla="*/ 2454501 w 10678681"/>
              <a:gd name="connsiteY114" fmla="*/ 1155455 h 1342734"/>
              <a:gd name="connsiteX115" fmla="*/ 2385161 w 10678681"/>
              <a:gd name="connsiteY115" fmla="*/ 1161312 h 1342734"/>
              <a:gd name="connsiteX116" fmla="*/ 2273361 w 10678681"/>
              <a:gd name="connsiteY116" fmla="*/ 1134090 h 1342734"/>
              <a:gd name="connsiteX117" fmla="*/ 2132003 w 10678681"/>
              <a:gd name="connsiteY117" fmla="*/ 1139225 h 1342734"/>
              <a:gd name="connsiteX118" fmla="*/ 2041224 w 10678681"/>
              <a:gd name="connsiteY118" fmla="*/ 1147536 h 1342734"/>
              <a:gd name="connsiteX119" fmla="*/ 2010157 w 10678681"/>
              <a:gd name="connsiteY119" fmla="*/ 1152767 h 1342734"/>
              <a:gd name="connsiteX120" fmla="*/ 1859213 w 10678681"/>
              <a:gd name="connsiteY120" fmla="*/ 1199540 h 1342734"/>
              <a:gd name="connsiteX121" fmla="*/ 1735877 w 10678681"/>
              <a:gd name="connsiteY121" fmla="*/ 1246527 h 1342734"/>
              <a:gd name="connsiteX122" fmla="*/ 1705069 w 10678681"/>
              <a:gd name="connsiteY122" fmla="*/ 1251989 h 1342734"/>
              <a:gd name="connsiteX123" fmla="*/ 1307888 w 10678681"/>
              <a:gd name="connsiteY123" fmla="*/ 1283156 h 1342734"/>
              <a:gd name="connsiteX124" fmla="*/ 1220734 w 10678681"/>
              <a:gd name="connsiteY124" fmla="*/ 1257811 h 1342734"/>
              <a:gd name="connsiteX125" fmla="*/ 1021737 w 10678681"/>
              <a:gd name="connsiteY125" fmla="*/ 1238739 h 1342734"/>
              <a:gd name="connsiteX126" fmla="*/ 959820 w 10678681"/>
              <a:gd name="connsiteY126" fmla="*/ 1275863 h 1342734"/>
              <a:gd name="connsiteX127" fmla="*/ 929137 w 10678681"/>
              <a:gd name="connsiteY127" fmla="*/ 1273957 h 1342734"/>
              <a:gd name="connsiteX128" fmla="*/ 878849 w 10678681"/>
              <a:gd name="connsiteY128" fmla="*/ 1266740 h 1342734"/>
              <a:gd name="connsiteX129" fmla="*/ 800667 w 10678681"/>
              <a:gd name="connsiteY129" fmla="*/ 1282041 h 1342734"/>
              <a:gd name="connsiteX130" fmla="*/ 644906 w 10678681"/>
              <a:gd name="connsiteY130" fmla="*/ 1273685 h 1342734"/>
              <a:gd name="connsiteX131" fmla="*/ 379869 w 10678681"/>
              <a:gd name="connsiteY131" fmla="*/ 1339165 h 1342734"/>
              <a:gd name="connsiteX132" fmla="*/ 137696 w 10678681"/>
              <a:gd name="connsiteY132" fmla="*/ 1319217 h 1342734"/>
              <a:gd name="connsiteX133" fmla="*/ 54250 w 10678681"/>
              <a:gd name="connsiteY133" fmla="*/ 1315838 h 1342734"/>
              <a:gd name="connsiteX134" fmla="*/ 28042 w 10678681"/>
              <a:gd name="connsiteY134" fmla="*/ 1297822 h 1342734"/>
              <a:gd name="connsiteX135" fmla="*/ 0 w 10678681"/>
              <a:gd name="connsiteY135" fmla="*/ 1294612 h 1342734"/>
              <a:gd name="connsiteX136" fmla="*/ 0 w 10678681"/>
              <a:gd name="connsiteY136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192893 w 10678681"/>
              <a:gd name="connsiteY77" fmla="*/ 1247188 h 1342734"/>
              <a:gd name="connsiteX78" fmla="*/ 5164025 w 10678681"/>
              <a:gd name="connsiteY78" fmla="*/ 1257028 h 1342734"/>
              <a:gd name="connsiteX79" fmla="*/ 5103589 w 10678681"/>
              <a:gd name="connsiteY79" fmla="*/ 1263189 h 1342734"/>
              <a:gd name="connsiteX80" fmla="*/ 4894688 w 10678681"/>
              <a:gd name="connsiteY80" fmla="*/ 1247184 h 1342734"/>
              <a:gd name="connsiteX81" fmla="*/ 4788036 w 10678681"/>
              <a:gd name="connsiteY81" fmla="*/ 1238182 h 1342734"/>
              <a:gd name="connsiteX82" fmla="*/ 4747555 w 10678681"/>
              <a:gd name="connsiteY82" fmla="*/ 1252768 h 1342734"/>
              <a:gd name="connsiteX83" fmla="*/ 4679644 w 10678681"/>
              <a:gd name="connsiteY83" fmla="*/ 1276603 h 1342734"/>
              <a:gd name="connsiteX84" fmla="*/ 4617473 w 10678681"/>
              <a:gd name="connsiteY84" fmla="*/ 1296467 h 1342734"/>
              <a:gd name="connsiteX85" fmla="*/ 4564919 w 10678681"/>
              <a:gd name="connsiteY85" fmla="*/ 1325507 h 1342734"/>
              <a:gd name="connsiteX86" fmla="*/ 4566586 w 10678681"/>
              <a:gd name="connsiteY86" fmla="*/ 1316963 h 1342734"/>
              <a:gd name="connsiteX87" fmla="*/ 4556303 w 10678681"/>
              <a:gd name="connsiteY87" fmla="*/ 1300262 h 1342734"/>
              <a:gd name="connsiteX88" fmla="*/ 4502358 w 10678681"/>
              <a:gd name="connsiteY88" fmla="*/ 1302558 h 1342734"/>
              <a:gd name="connsiteX89" fmla="*/ 4498919 w 10678681"/>
              <a:gd name="connsiteY89" fmla="*/ 1312115 h 1342734"/>
              <a:gd name="connsiteX90" fmla="*/ 4492075 w 10678681"/>
              <a:gd name="connsiteY90" fmla="*/ 1313357 h 1342734"/>
              <a:gd name="connsiteX91" fmla="*/ 4487466 w 10678681"/>
              <a:gd name="connsiteY91" fmla="*/ 1304102 h 1342734"/>
              <a:gd name="connsiteX92" fmla="*/ 4398292 w 10678681"/>
              <a:gd name="connsiteY92" fmla="*/ 1278410 h 1342734"/>
              <a:gd name="connsiteX93" fmla="*/ 4306088 w 10678681"/>
              <a:gd name="connsiteY93" fmla="*/ 1282512 h 1342734"/>
              <a:gd name="connsiteX94" fmla="*/ 4188995 w 10678681"/>
              <a:gd name="connsiteY94" fmla="*/ 1296718 h 1342734"/>
              <a:gd name="connsiteX95" fmla="*/ 4136582 w 10678681"/>
              <a:gd name="connsiteY95" fmla="*/ 1287687 h 1342734"/>
              <a:gd name="connsiteX96" fmla="*/ 4064614 w 10678681"/>
              <a:gd name="connsiteY96" fmla="*/ 1296118 h 1342734"/>
              <a:gd name="connsiteX97" fmla="*/ 3900948 w 10678681"/>
              <a:gd name="connsiteY97" fmla="*/ 1322156 h 1342734"/>
              <a:gd name="connsiteX98" fmla="*/ 3787890 w 10678681"/>
              <a:gd name="connsiteY98" fmla="*/ 1322164 h 1342734"/>
              <a:gd name="connsiteX99" fmla="*/ 3745993 w 10678681"/>
              <a:gd name="connsiteY99" fmla="*/ 1342630 h 1342734"/>
              <a:gd name="connsiteX100" fmla="*/ 3675785 w 10678681"/>
              <a:gd name="connsiteY100" fmla="*/ 1326802 h 1342734"/>
              <a:gd name="connsiteX101" fmla="*/ 3623856 w 10678681"/>
              <a:gd name="connsiteY101" fmla="*/ 1290804 h 1342734"/>
              <a:gd name="connsiteX102" fmla="*/ 3564933 w 10678681"/>
              <a:gd name="connsiteY102" fmla="*/ 1287147 h 1342734"/>
              <a:gd name="connsiteX103" fmla="*/ 3550537 w 10678681"/>
              <a:gd name="connsiteY103" fmla="*/ 1317552 h 1342734"/>
              <a:gd name="connsiteX104" fmla="*/ 3487736 w 10678681"/>
              <a:gd name="connsiteY104" fmla="*/ 1303493 h 1342734"/>
              <a:gd name="connsiteX105" fmla="*/ 3392548 w 10678681"/>
              <a:gd name="connsiteY105" fmla="*/ 1278741 h 1342734"/>
              <a:gd name="connsiteX106" fmla="*/ 3337466 w 10678681"/>
              <a:gd name="connsiteY106" fmla="*/ 1272537 h 1342734"/>
              <a:gd name="connsiteX107" fmla="*/ 3175981 w 10678681"/>
              <a:gd name="connsiteY107" fmla="*/ 1208973 h 1342734"/>
              <a:gd name="connsiteX108" fmla="*/ 3036856 w 10678681"/>
              <a:gd name="connsiteY108" fmla="*/ 1214383 h 1342734"/>
              <a:gd name="connsiteX109" fmla="*/ 2824973 w 10678681"/>
              <a:gd name="connsiteY109" fmla="*/ 1134864 h 1342734"/>
              <a:gd name="connsiteX110" fmla="*/ 2804398 w 10678681"/>
              <a:gd name="connsiteY110" fmla="*/ 1125556 h 1342734"/>
              <a:gd name="connsiteX111" fmla="*/ 2736109 w 10678681"/>
              <a:gd name="connsiteY111" fmla="*/ 1137717 h 1342734"/>
              <a:gd name="connsiteX112" fmla="*/ 2659096 w 10678681"/>
              <a:gd name="connsiteY112" fmla="*/ 1150294 h 1342734"/>
              <a:gd name="connsiteX113" fmla="*/ 2567088 w 10678681"/>
              <a:gd name="connsiteY113" fmla="*/ 1181781 h 1342734"/>
              <a:gd name="connsiteX114" fmla="*/ 2454501 w 10678681"/>
              <a:gd name="connsiteY114" fmla="*/ 1155455 h 1342734"/>
              <a:gd name="connsiteX115" fmla="*/ 2385161 w 10678681"/>
              <a:gd name="connsiteY115" fmla="*/ 1161312 h 1342734"/>
              <a:gd name="connsiteX116" fmla="*/ 2273361 w 10678681"/>
              <a:gd name="connsiteY116" fmla="*/ 1134090 h 1342734"/>
              <a:gd name="connsiteX117" fmla="*/ 2132003 w 10678681"/>
              <a:gd name="connsiteY117" fmla="*/ 1139225 h 1342734"/>
              <a:gd name="connsiteX118" fmla="*/ 2041224 w 10678681"/>
              <a:gd name="connsiteY118" fmla="*/ 1147536 h 1342734"/>
              <a:gd name="connsiteX119" fmla="*/ 2010157 w 10678681"/>
              <a:gd name="connsiteY119" fmla="*/ 1152767 h 1342734"/>
              <a:gd name="connsiteX120" fmla="*/ 1859213 w 10678681"/>
              <a:gd name="connsiteY120" fmla="*/ 1199540 h 1342734"/>
              <a:gd name="connsiteX121" fmla="*/ 1735877 w 10678681"/>
              <a:gd name="connsiteY121" fmla="*/ 1246527 h 1342734"/>
              <a:gd name="connsiteX122" fmla="*/ 1705069 w 10678681"/>
              <a:gd name="connsiteY122" fmla="*/ 1251989 h 1342734"/>
              <a:gd name="connsiteX123" fmla="*/ 1307888 w 10678681"/>
              <a:gd name="connsiteY123" fmla="*/ 1283156 h 1342734"/>
              <a:gd name="connsiteX124" fmla="*/ 1220734 w 10678681"/>
              <a:gd name="connsiteY124" fmla="*/ 1257811 h 1342734"/>
              <a:gd name="connsiteX125" fmla="*/ 1021737 w 10678681"/>
              <a:gd name="connsiteY125" fmla="*/ 1238739 h 1342734"/>
              <a:gd name="connsiteX126" fmla="*/ 959820 w 10678681"/>
              <a:gd name="connsiteY126" fmla="*/ 1275863 h 1342734"/>
              <a:gd name="connsiteX127" fmla="*/ 929137 w 10678681"/>
              <a:gd name="connsiteY127" fmla="*/ 1273957 h 1342734"/>
              <a:gd name="connsiteX128" fmla="*/ 878849 w 10678681"/>
              <a:gd name="connsiteY128" fmla="*/ 1266740 h 1342734"/>
              <a:gd name="connsiteX129" fmla="*/ 800667 w 10678681"/>
              <a:gd name="connsiteY129" fmla="*/ 1282041 h 1342734"/>
              <a:gd name="connsiteX130" fmla="*/ 644906 w 10678681"/>
              <a:gd name="connsiteY130" fmla="*/ 1273685 h 1342734"/>
              <a:gd name="connsiteX131" fmla="*/ 379869 w 10678681"/>
              <a:gd name="connsiteY131" fmla="*/ 1339165 h 1342734"/>
              <a:gd name="connsiteX132" fmla="*/ 137696 w 10678681"/>
              <a:gd name="connsiteY132" fmla="*/ 1319217 h 1342734"/>
              <a:gd name="connsiteX133" fmla="*/ 54250 w 10678681"/>
              <a:gd name="connsiteY133" fmla="*/ 1315838 h 1342734"/>
              <a:gd name="connsiteX134" fmla="*/ 28042 w 10678681"/>
              <a:gd name="connsiteY134" fmla="*/ 1297822 h 1342734"/>
              <a:gd name="connsiteX135" fmla="*/ 0 w 10678681"/>
              <a:gd name="connsiteY135" fmla="*/ 1294612 h 1342734"/>
              <a:gd name="connsiteX136" fmla="*/ 0 w 10678681"/>
              <a:gd name="connsiteY136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192893 w 10678681"/>
              <a:gd name="connsiteY77" fmla="*/ 1247188 h 1342734"/>
              <a:gd name="connsiteX78" fmla="*/ 5164025 w 10678681"/>
              <a:gd name="connsiteY78" fmla="*/ 1257028 h 1342734"/>
              <a:gd name="connsiteX79" fmla="*/ 5103589 w 10678681"/>
              <a:gd name="connsiteY79" fmla="*/ 1263189 h 1342734"/>
              <a:gd name="connsiteX80" fmla="*/ 4894688 w 10678681"/>
              <a:gd name="connsiteY80" fmla="*/ 1247184 h 1342734"/>
              <a:gd name="connsiteX81" fmla="*/ 4788036 w 10678681"/>
              <a:gd name="connsiteY81" fmla="*/ 1238182 h 1342734"/>
              <a:gd name="connsiteX82" fmla="*/ 4747555 w 10678681"/>
              <a:gd name="connsiteY82" fmla="*/ 1252768 h 1342734"/>
              <a:gd name="connsiteX83" fmla="*/ 4679644 w 10678681"/>
              <a:gd name="connsiteY83" fmla="*/ 1276603 h 1342734"/>
              <a:gd name="connsiteX84" fmla="*/ 4617473 w 10678681"/>
              <a:gd name="connsiteY84" fmla="*/ 1296467 h 1342734"/>
              <a:gd name="connsiteX85" fmla="*/ 4564919 w 10678681"/>
              <a:gd name="connsiteY85" fmla="*/ 1325507 h 1342734"/>
              <a:gd name="connsiteX86" fmla="*/ 4566586 w 10678681"/>
              <a:gd name="connsiteY86" fmla="*/ 1316963 h 1342734"/>
              <a:gd name="connsiteX87" fmla="*/ 4556303 w 10678681"/>
              <a:gd name="connsiteY87" fmla="*/ 1300262 h 1342734"/>
              <a:gd name="connsiteX88" fmla="*/ 4502358 w 10678681"/>
              <a:gd name="connsiteY88" fmla="*/ 1302558 h 1342734"/>
              <a:gd name="connsiteX89" fmla="*/ 4498919 w 10678681"/>
              <a:gd name="connsiteY89" fmla="*/ 1312115 h 1342734"/>
              <a:gd name="connsiteX90" fmla="*/ 4492075 w 10678681"/>
              <a:gd name="connsiteY90" fmla="*/ 1313357 h 1342734"/>
              <a:gd name="connsiteX91" fmla="*/ 4487466 w 10678681"/>
              <a:gd name="connsiteY91" fmla="*/ 1304102 h 1342734"/>
              <a:gd name="connsiteX92" fmla="*/ 4398292 w 10678681"/>
              <a:gd name="connsiteY92" fmla="*/ 1278410 h 1342734"/>
              <a:gd name="connsiteX93" fmla="*/ 4306088 w 10678681"/>
              <a:gd name="connsiteY93" fmla="*/ 1282512 h 1342734"/>
              <a:gd name="connsiteX94" fmla="*/ 4188995 w 10678681"/>
              <a:gd name="connsiteY94" fmla="*/ 1296718 h 1342734"/>
              <a:gd name="connsiteX95" fmla="*/ 4136582 w 10678681"/>
              <a:gd name="connsiteY95" fmla="*/ 1287687 h 1342734"/>
              <a:gd name="connsiteX96" fmla="*/ 4064614 w 10678681"/>
              <a:gd name="connsiteY96" fmla="*/ 1296118 h 1342734"/>
              <a:gd name="connsiteX97" fmla="*/ 3900948 w 10678681"/>
              <a:gd name="connsiteY97" fmla="*/ 1322156 h 1342734"/>
              <a:gd name="connsiteX98" fmla="*/ 3787890 w 10678681"/>
              <a:gd name="connsiteY98" fmla="*/ 1322164 h 1342734"/>
              <a:gd name="connsiteX99" fmla="*/ 3745993 w 10678681"/>
              <a:gd name="connsiteY99" fmla="*/ 1342630 h 1342734"/>
              <a:gd name="connsiteX100" fmla="*/ 3675785 w 10678681"/>
              <a:gd name="connsiteY100" fmla="*/ 1326802 h 1342734"/>
              <a:gd name="connsiteX101" fmla="*/ 3623856 w 10678681"/>
              <a:gd name="connsiteY101" fmla="*/ 1290804 h 1342734"/>
              <a:gd name="connsiteX102" fmla="*/ 3564933 w 10678681"/>
              <a:gd name="connsiteY102" fmla="*/ 1287147 h 1342734"/>
              <a:gd name="connsiteX103" fmla="*/ 3550537 w 10678681"/>
              <a:gd name="connsiteY103" fmla="*/ 1317552 h 1342734"/>
              <a:gd name="connsiteX104" fmla="*/ 3487736 w 10678681"/>
              <a:gd name="connsiteY104" fmla="*/ 1303493 h 1342734"/>
              <a:gd name="connsiteX105" fmla="*/ 3392548 w 10678681"/>
              <a:gd name="connsiteY105" fmla="*/ 1278741 h 1342734"/>
              <a:gd name="connsiteX106" fmla="*/ 3337466 w 10678681"/>
              <a:gd name="connsiteY106" fmla="*/ 1272537 h 1342734"/>
              <a:gd name="connsiteX107" fmla="*/ 3175981 w 10678681"/>
              <a:gd name="connsiteY107" fmla="*/ 1208973 h 1342734"/>
              <a:gd name="connsiteX108" fmla="*/ 3036856 w 10678681"/>
              <a:gd name="connsiteY108" fmla="*/ 1214383 h 1342734"/>
              <a:gd name="connsiteX109" fmla="*/ 2824973 w 10678681"/>
              <a:gd name="connsiteY109" fmla="*/ 1134864 h 1342734"/>
              <a:gd name="connsiteX110" fmla="*/ 2804398 w 10678681"/>
              <a:gd name="connsiteY110" fmla="*/ 1125556 h 1342734"/>
              <a:gd name="connsiteX111" fmla="*/ 2736109 w 10678681"/>
              <a:gd name="connsiteY111" fmla="*/ 1137717 h 1342734"/>
              <a:gd name="connsiteX112" fmla="*/ 2659096 w 10678681"/>
              <a:gd name="connsiteY112" fmla="*/ 1150294 h 1342734"/>
              <a:gd name="connsiteX113" fmla="*/ 2567088 w 10678681"/>
              <a:gd name="connsiteY113" fmla="*/ 1181781 h 1342734"/>
              <a:gd name="connsiteX114" fmla="*/ 2454501 w 10678681"/>
              <a:gd name="connsiteY114" fmla="*/ 1155455 h 1342734"/>
              <a:gd name="connsiteX115" fmla="*/ 2385161 w 10678681"/>
              <a:gd name="connsiteY115" fmla="*/ 1161312 h 1342734"/>
              <a:gd name="connsiteX116" fmla="*/ 2273361 w 10678681"/>
              <a:gd name="connsiteY116" fmla="*/ 1134090 h 1342734"/>
              <a:gd name="connsiteX117" fmla="*/ 2132003 w 10678681"/>
              <a:gd name="connsiteY117" fmla="*/ 1139225 h 1342734"/>
              <a:gd name="connsiteX118" fmla="*/ 2041224 w 10678681"/>
              <a:gd name="connsiteY118" fmla="*/ 1147536 h 1342734"/>
              <a:gd name="connsiteX119" fmla="*/ 2010157 w 10678681"/>
              <a:gd name="connsiteY119" fmla="*/ 1152767 h 1342734"/>
              <a:gd name="connsiteX120" fmla="*/ 1859213 w 10678681"/>
              <a:gd name="connsiteY120" fmla="*/ 1199540 h 1342734"/>
              <a:gd name="connsiteX121" fmla="*/ 1735877 w 10678681"/>
              <a:gd name="connsiteY121" fmla="*/ 1246527 h 1342734"/>
              <a:gd name="connsiteX122" fmla="*/ 1705069 w 10678681"/>
              <a:gd name="connsiteY122" fmla="*/ 1251989 h 1342734"/>
              <a:gd name="connsiteX123" fmla="*/ 1307888 w 10678681"/>
              <a:gd name="connsiteY123" fmla="*/ 1283156 h 1342734"/>
              <a:gd name="connsiteX124" fmla="*/ 1021737 w 10678681"/>
              <a:gd name="connsiteY124" fmla="*/ 1238739 h 1342734"/>
              <a:gd name="connsiteX125" fmla="*/ 959820 w 10678681"/>
              <a:gd name="connsiteY125" fmla="*/ 1275863 h 1342734"/>
              <a:gd name="connsiteX126" fmla="*/ 929137 w 10678681"/>
              <a:gd name="connsiteY126" fmla="*/ 1273957 h 1342734"/>
              <a:gd name="connsiteX127" fmla="*/ 878849 w 10678681"/>
              <a:gd name="connsiteY127" fmla="*/ 1266740 h 1342734"/>
              <a:gd name="connsiteX128" fmla="*/ 800667 w 10678681"/>
              <a:gd name="connsiteY128" fmla="*/ 1282041 h 1342734"/>
              <a:gd name="connsiteX129" fmla="*/ 644906 w 10678681"/>
              <a:gd name="connsiteY129" fmla="*/ 1273685 h 1342734"/>
              <a:gd name="connsiteX130" fmla="*/ 379869 w 10678681"/>
              <a:gd name="connsiteY130" fmla="*/ 1339165 h 1342734"/>
              <a:gd name="connsiteX131" fmla="*/ 137696 w 10678681"/>
              <a:gd name="connsiteY131" fmla="*/ 1319217 h 1342734"/>
              <a:gd name="connsiteX132" fmla="*/ 54250 w 10678681"/>
              <a:gd name="connsiteY132" fmla="*/ 1315838 h 1342734"/>
              <a:gd name="connsiteX133" fmla="*/ 28042 w 10678681"/>
              <a:gd name="connsiteY133" fmla="*/ 1297822 h 1342734"/>
              <a:gd name="connsiteX134" fmla="*/ 0 w 10678681"/>
              <a:gd name="connsiteY134" fmla="*/ 1294612 h 1342734"/>
              <a:gd name="connsiteX135" fmla="*/ 0 w 10678681"/>
              <a:gd name="connsiteY135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192893 w 10678681"/>
              <a:gd name="connsiteY77" fmla="*/ 1247188 h 1342734"/>
              <a:gd name="connsiteX78" fmla="*/ 5164025 w 10678681"/>
              <a:gd name="connsiteY78" fmla="*/ 1257028 h 1342734"/>
              <a:gd name="connsiteX79" fmla="*/ 5103589 w 10678681"/>
              <a:gd name="connsiteY79" fmla="*/ 1263189 h 1342734"/>
              <a:gd name="connsiteX80" fmla="*/ 4894688 w 10678681"/>
              <a:gd name="connsiteY80" fmla="*/ 1247184 h 1342734"/>
              <a:gd name="connsiteX81" fmla="*/ 4788036 w 10678681"/>
              <a:gd name="connsiteY81" fmla="*/ 1238182 h 1342734"/>
              <a:gd name="connsiteX82" fmla="*/ 4747555 w 10678681"/>
              <a:gd name="connsiteY82" fmla="*/ 1252768 h 1342734"/>
              <a:gd name="connsiteX83" fmla="*/ 4679644 w 10678681"/>
              <a:gd name="connsiteY83" fmla="*/ 1276603 h 1342734"/>
              <a:gd name="connsiteX84" fmla="*/ 4617473 w 10678681"/>
              <a:gd name="connsiteY84" fmla="*/ 1296467 h 1342734"/>
              <a:gd name="connsiteX85" fmla="*/ 4564919 w 10678681"/>
              <a:gd name="connsiteY85" fmla="*/ 1325507 h 1342734"/>
              <a:gd name="connsiteX86" fmla="*/ 4566586 w 10678681"/>
              <a:gd name="connsiteY86" fmla="*/ 1316963 h 1342734"/>
              <a:gd name="connsiteX87" fmla="*/ 4556303 w 10678681"/>
              <a:gd name="connsiteY87" fmla="*/ 1300262 h 1342734"/>
              <a:gd name="connsiteX88" fmla="*/ 4502358 w 10678681"/>
              <a:gd name="connsiteY88" fmla="*/ 1302558 h 1342734"/>
              <a:gd name="connsiteX89" fmla="*/ 4498919 w 10678681"/>
              <a:gd name="connsiteY89" fmla="*/ 1312115 h 1342734"/>
              <a:gd name="connsiteX90" fmla="*/ 4492075 w 10678681"/>
              <a:gd name="connsiteY90" fmla="*/ 1313357 h 1342734"/>
              <a:gd name="connsiteX91" fmla="*/ 4487466 w 10678681"/>
              <a:gd name="connsiteY91" fmla="*/ 1304102 h 1342734"/>
              <a:gd name="connsiteX92" fmla="*/ 4398292 w 10678681"/>
              <a:gd name="connsiteY92" fmla="*/ 1278410 h 1342734"/>
              <a:gd name="connsiteX93" fmla="*/ 4306088 w 10678681"/>
              <a:gd name="connsiteY93" fmla="*/ 1282512 h 1342734"/>
              <a:gd name="connsiteX94" fmla="*/ 4188995 w 10678681"/>
              <a:gd name="connsiteY94" fmla="*/ 1296718 h 1342734"/>
              <a:gd name="connsiteX95" fmla="*/ 4136582 w 10678681"/>
              <a:gd name="connsiteY95" fmla="*/ 1287687 h 1342734"/>
              <a:gd name="connsiteX96" fmla="*/ 4064614 w 10678681"/>
              <a:gd name="connsiteY96" fmla="*/ 1296118 h 1342734"/>
              <a:gd name="connsiteX97" fmla="*/ 3900948 w 10678681"/>
              <a:gd name="connsiteY97" fmla="*/ 1322156 h 1342734"/>
              <a:gd name="connsiteX98" fmla="*/ 3787890 w 10678681"/>
              <a:gd name="connsiteY98" fmla="*/ 1322164 h 1342734"/>
              <a:gd name="connsiteX99" fmla="*/ 3745993 w 10678681"/>
              <a:gd name="connsiteY99" fmla="*/ 1342630 h 1342734"/>
              <a:gd name="connsiteX100" fmla="*/ 3675785 w 10678681"/>
              <a:gd name="connsiteY100" fmla="*/ 1326802 h 1342734"/>
              <a:gd name="connsiteX101" fmla="*/ 3623856 w 10678681"/>
              <a:gd name="connsiteY101" fmla="*/ 1290804 h 1342734"/>
              <a:gd name="connsiteX102" fmla="*/ 3564933 w 10678681"/>
              <a:gd name="connsiteY102" fmla="*/ 1287147 h 1342734"/>
              <a:gd name="connsiteX103" fmla="*/ 3550537 w 10678681"/>
              <a:gd name="connsiteY103" fmla="*/ 1317552 h 1342734"/>
              <a:gd name="connsiteX104" fmla="*/ 3487736 w 10678681"/>
              <a:gd name="connsiteY104" fmla="*/ 1303493 h 1342734"/>
              <a:gd name="connsiteX105" fmla="*/ 3392548 w 10678681"/>
              <a:gd name="connsiteY105" fmla="*/ 1278741 h 1342734"/>
              <a:gd name="connsiteX106" fmla="*/ 3337466 w 10678681"/>
              <a:gd name="connsiteY106" fmla="*/ 1272537 h 1342734"/>
              <a:gd name="connsiteX107" fmla="*/ 3175981 w 10678681"/>
              <a:gd name="connsiteY107" fmla="*/ 1208973 h 1342734"/>
              <a:gd name="connsiteX108" fmla="*/ 3036856 w 10678681"/>
              <a:gd name="connsiteY108" fmla="*/ 1214383 h 1342734"/>
              <a:gd name="connsiteX109" fmla="*/ 2824973 w 10678681"/>
              <a:gd name="connsiteY109" fmla="*/ 1134864 h 1342734"/>
              <a:gd name="connsiteX110" fmla="*/ 2804398 w 10678681"/>
              <a:gd name="connsiteY110" fmla="*/ 1125556 h 1342734"/>
              <a:gd name="connsiteX111" fmla="*/ 2736109 w 10678681"/>
              <a:gd name="connsiteY111" fmla="*/ 1137717 h 1342734"/>
              <a:gd name="connsiteX112" fmla="*/ 2659096 w 10678681"/>
              <a:gd name="connsiteY112" fmla="*/ 1150294 h 1342734"/>
              <a:gd name="connsiteX113" fmla="*/ 2567088 w 10678681"/>
              <a:gd name="connsiteY113" fmla="*/ 1181781 h 1342734"/>
              <a:gd name="connsiteX114" fmla="*/ 2454501 w 10678681"/>
              <a:gd name="connsiteY114" fmla="*/ 1155455 h 1342734"/>
              <a:gd name="connsiteX115" fmla="*/ 2385161 w 10678681"/>
              <a:gd name="connsiteY115" fmla="*/ 1161312 h 1342734"/>
              <a:gd name="connsiteX116" fmla="*/ 2273361 w 10678681"/>
              <a:gd name="connsiteY116" fmla="*/ 1134090 h 1342734"/>
              <a:gd name="connsiteX117" fmla="*/ 2132003 w 10678681"/>
              <a:gd name="connsiteY117" fmla="*/ 1139225 h 1342734"/>
              <a:gd name="connsiteX118" fmla="*/ 2041224 w 10678681"/>
              <a:gd name="connsiteY118" fmla="*/ 1147536 h 1342734"/>
              <a:gd name="connsiteX119" fmla="*/ 2010157 w 10678681"/>
              <a:gd name="connsiteY119" fmla="*/ 1152767 h 1342734"/>
              <a:gd name="connsiteX120" fmla="*/ 1859213 w 10678681"/>
              <a:gd name="connsiteY120" fmla="*/ 1199540 h 1342734"/>
              <a:gd name="connsiteX121" fmla="*/ 1735877 w 10678681"/>
              <a:gd name="connsiteY121" fmla="*/ 1246527 h 1342734"/>
              <a:gd name="connsiteX122" fmla="*/ 1705069 w 10678681"/>
              <a:gd name="connsiteY122" fmla="*/ 1251989 h 1342734"/>
              <a:gd name="connsiteX123" fmla="*/ 1279827 w 10678681"/>
              <a:gd name="connsiteY123" fmla="*/ 1245307 h 1342734"/>
              <a:gd name="connsiteX124" fmla="*/ 1021737 w 10678681"/>
              <a:gd name="connsiteY124" fmla="*/ 1238739 h 1342734"/>
              <a:gd name="connsiteX125" fmla="*/ 959820 w 10678681"/>
              <a:gd name="connsiteY125" fmla="*/ 1275863 h 1342734"/>
              <a:gd name="connsiteX126" fmla="*/ 929137 w 10678681"/>
              <a:gd name="connsiteY126" fmla="*/ 1273957 h 1342734"/>
              <a:gd name="connsiteX127" fmla="*/ 878849 w 10678681"/>
              <a:gd name="connsiteY127" fmla="*/ 1266740 h 1342734"/>
              <a:gd name="connsiteX128" fmla="*/ 800667 w 10678681"/>
              <a:gd name="connsiteY128" fmla="*/ 1282041 h 1342734"/>
              <a:gd name="connsiteX129" fmla="*/ 644906 w 10678681"/>
              <a:gd name="connsiteY129" fmla="*/ 1273685 h 1342734"/>
              <a:gd name="connsiteX130" fmla="*/ 379869 w 10678681"/>
              <a:gd name="connsiteY130" fmla="*/ 1339165 h 1342734"/>
              <a:gd name="connsiteX131" fmla="*/ 137696 w 10678681"/>
              <a:gd name="connsiteY131" fmla="*/ 1319217 h 1342734"/>
              <a:gd name="connsiteX132" fmla="*/ 54250 w 10678681"/>
              <a:gd name="connsiteY132" fmla="*/ 1315838 h 1342734"/>
              <a:gd name="connsiteX133" fmla="*/ 28042 w 10678681"/>
              <a:gd name="connsiteY133" fmla="*/ 1297822 h 1342734"/>
              <a:gd name="connsiteX134" fmla="*/ 0 w 10678681"/>
              <a:gd name="connsiteY134" fmla="*/ 1294612 h 1342734"/>
              <a:gd name="connsiteX135" fmla="*/ 0 w 10678681"/>
              <a:gd name="connsiteY135" fmla="*/ 0 h 1342734"/>
              <a:gd name="connsiteX0" fmla="*/ 0 w 10678681"/>
              <a:gd name="connsiteY0" fmla="*/ 0 h 1342734"/>
              <a:gd name="connsiteX1" fmla="*/ 10678681 w 10678681"/>
              <a:gd name="connsiteY1" fmla="*/ 0 h 1342734"/>
              <a:gd name="connsiteX2" fmla="*/ 10666019 w 10678681"/>
              <a:gd name="connsiteY2" fmla="*/ 7876 h 1342734"/>
              <a:gd name="connsiteX3" fmla="*/ 10632825 w 10678681"/>
              <a:gd name="connsiteY3" fmla="*/ 32153 h 1342734"/>
              <a:gd name="connsiteX4" fmla="*/ 10516219 w 10678681"/>
              <a:gd name="connsiteY4" fmla="*/ 45588 h 1342734"/>
              <a:gd name="connsiteX5" fmla="*/ 10456989 w 10678681"/>
              <a:gd name="connsiteY5" fmla="*/ 979 h 1342734"/>
              <a:gd name="connsiteX6" fmla="*/ 10438642 w 10678681"/>
              <a:gd name="connsiteY6" fmla="*/ 1524 h 1342734"/>
              <a:gd name="connsiteX7" fmla="*/ 10407146 w 10678681"/>
              <a:gd name="connsiteY7" fmla="*/ 43659 h 1342734"/>
              <a:gd name="connsiteX8" fmla="*/ 10341159 w 10678681"/>
              <a:gd name="connsiteY8" fmla="*/ 103824 h 1342734"/>
              <a:gd name="connsiteX9" fmla="*/ 10244930 w 10678681"/>
              <a:gd name="connsiteY9" fmla="*/ 94599 h 1342734"/>
              <a:gd name="connsiteX10" fmla="*/ 10115334 w 10678681"/>
              <a:gd name="connsiteY10" fmla="*/ 155658 h 1342734"/>
              <a:gd name="connsiteX11" fmla="*/ 10068157 w 10678681"/>
              <a:gd name="connsiteY11" fmla="*/ 215673 h 1342734"/>
              <a:gd name="connsiteX12" fmla="*/ 10045431 w 10678681"/>
              <a:gd name="connsiteY12" fmla="*/ 229568 h 1342734"/>
              <a:gd name="connsiteX13" fmla="*/ 9929077 w 10678681"/>
              <a:gd name="connsiteY13" fmla="*/ 209062 h 1342734"/>
              <a:gd name="connsiteX14" fmla="*/ 9840045 w 10678681"/>
              <a:gd name="connsiteY14" fmla="*/ 223033 h 1342734"/>
              <a:gd name="connsiteX15" fmla="*/ 9679639 w 10678681"/>
              <a:gd name="connsiteY15" fmla="*/ 247182 h 1342734"/>
              <a:gd name="connsiteX16" fmla="*/ 9498347 w 10678681"/>
              <a:gd name="connsiteY16" fmla="*/ 244723 h 1342734"/>
              <a:gd name="connsiteX17" fmla="*/ 9366026 w 10678681"/>
              <a:gd name="connsiteY17" fmla="*/ 299024 h 1342734"/>
              <a:gd name="connsiteX18" fmla="*/ 9316702 w 10678681"/>
              <a:gd name="connsiteY18" fmla="*/ 356523 h 1342734"/>
              <a:gd name="connsiteX19" fmla="*/ 9121744 w 10678681"/>
              <a:gd name="connsiteY19" fmla="*/ 365177 h 1342734"/>
              <a:gd name="connsiteX20" fmla="*/ 9061654 w 10678681"/>
              <a:gd name="connsiteY20" fmla="*/ 393730 h 1342734"/>
              <a:gd name="connsiteX21" fmla="*/ 8997577 w 10678681"/>
              <a:gd name="connsiteY21" fmla="*/ 380865 h 1342734"/>
              <a:gd name="connsiteX22" fmla="*/ 8907968 w 10678681"/>
              <a:gd name="connsiteY22" fmla="*/ 447345 h 1342734"/>
              <a:gd name="connsiteX23" fmla="*/ 8764163 w 10678681"/>
              <a:gd name="connsiteY23" fmla="*/ 471000 h 1342734"/>
              <a:gd name="connsiteX24" fmla="*/ 8680155 w 10678681"/>
              <a:gd name="connsiteY24" fmla="*/ 492404 h 1342734"/>
              <a:gd name="connsiteX25" fmla="*/ 8651436 w 10678681"/>
              <a:gd name="connsiteY25" fmla="*/ 511923 h 1342734"/>
              <a:gd name="connsiteX26" fmla="*/ 8609185 w 10678681"/>
              <a:gd name="connsiteY26" fmla="*/ 531525 h 1342734"/>
              <a:gd name="connsiteX27" fmla="*/ 8537091 w 10678681"/>
              <a:gd name="connsiteY27" fmla="*/ 574933 h 1342734"/>
              <a:gd name="connsiteX28" fmla="*/ 8435931 w 10678681"/>
              <a:gd name="connsiteY28" fmla="*/ 617926 h 1342734"/>
              <a:gd name="connsiteX29" fmla="*/ 8348623 w 10678681"/>
              <a:gd name="connsiteY29" fmla="*/ 600607 h 1342734"/>
              <a:gd name="connsiteX30" fmla="*/ 8276883 w 10678681"/>
              <a:gd name="connsiteY30" fmla="*/ 588214 h 1342734"/>
              <a:gd name="connsiteX31" fmla="*/ 8086698 w 10678681"/>
              <a:gd name="connsiteY31" fmla="*/ 605185 h 1342734"/>
              <a:gd name="connsiteX32" fmla="*/ 7982378 w 10678681"/>
              <a:gd name="connsiteY32" fmla="*/ 629799 h 1342734"/>
              <a:gd name="connsiteX33" fmla="*/ 7947952 w 10678681"/>
              <a:gd name="connsiteY33" fmla="*/ 648003 h 1342734"/>
              <a:gd name="connsiteX34" fmla="*/ 7890112 w 10678681"/>
              <a:gd name="connsiteY34" fmla="*/ 677915 h 1342734"/>
              <a:gd name="connsiteX35" fmla="*/ 7853284 w 10678681"/>
              <a:gd name="connsiteY35" fmla="*/ 723588 h 1342734"/>
              <a:gd name="connsiteX36" fmla="*/ 7802383 w 10678681"/>
              <a:gd name="connsiteY36" fmla="*/ 739359 h 1342734"/>
              <a:gd name="connsiteX37" fmla="*/ 7730518 w 10678681"/>
              <a:gd name="connsiteY37" fmla="*/ 739526 h 1342734"/>
              <a:gd name="connsiteX38" fmla="*/ 7720084 w 10678681"/>
              <a:gd name="connsiteY38" fmla="*/ 760750 h 1342734"/>
              <a:gd name="connsiteX39" fmla="*/ 7652907 w 10678681"/>
              <a:gd name="connsiteY39" fmla="*/ 783273 h 1342734"/>
              <a:gd name="connsiteX40" fmla="*/ 7606008 w 10678681"/>
              <a:gd name="connsiteY40" fmla="*/ 800717 h 1342734"/>
              <a:gd name="connsiteX41" fmla="*/ 7480223 w 10678681"/>
              <a:gd name="connsiteY41" fmla="*/ 856821 h 1342734"/>
              <a:gd name="connsiteX42" fmla="*/ 7356005 w 10678681"/>
              <a:gd name="connsiteY42" fmla="*/ 919462 h 1342734"/>
              <a:gd name="connsiteX43" fmla="*/ 7305396 w 10678681"/>
              <a:gd name="connsiteY43" fmla="*/ 986228 h 1342734"/>
              <a:gd name="connsiteX44" fmla="*/ 7266251 w 10678681"/>
              <a:gd name="connsiteY44" fmla="*/ 967864 h 1342734"/>
              <a:gd name="connsiteX45" fmla="*/ 7258094 w 10678681"/>
              <a:gd name="connsiteY45" fmla="*/ 990679 h 1342734"/>
              <a:gd name="connsiteX46" fmla="*/ 7257893 w 10678681"/>
              <a:gd name="connsiteY46" fmla="*/ 991204 h 1342734"/>
              <a:gd name="connsiteX47" fmla="*/ 7247153 w 10678681"/>
              <a:gd name="connsiteY47" fmla="*/ 991550 h 1342734"/>
              <a:gd name="connsiteX48" fmla="*/ 7193612 w 10678681"/>
              <a:gd name="connsiteY48" fmla="*/ 987042 h 1342734"/>
              <a:gd name="connsiteX49" fmla="*/ 7132632 w 10678681"/>
              <a:gd name="connsiteY49" fmla="*/ 1042036 h 1342734"/>
              <a:gd name="connsiteX50" fmla="*/ 7105610 w 10678681"/>
              <a:gd name="connsiteY50" fmla="*/ 1053537 h 1342734"/>
              <a:gd name="connsiteX51" fmla="*/ 7069148 w 10678681"/>
              <a:gd name="connsiteY51" fmla="*/ 1047163 h 1342734"/>
              <a:gd name="connsiteX52" fmla="*/ 7039634 w 10678681"/>
              <a:gd name="connsiteY52" fmla="*/ 1059971 h 1342734"/>
              <a:gd name="connsiteX53" fmla="*/ 7033445 w 10678681"/>
              <a:gd name="connsiteY53" fmla="*/ 1063314 h 1342734"/>
              <a:gd name="connsiteX54" fmla="*/ 6999157 w 10678681"/>
              <a:gd name="connsiteY54" fmla="*/ 1055282 h 1342734"/>
              <a:gd name="connsiteX55" fmla="*/ 6981874 w 10678681"/>
              <a:gd name="connsiteY55" fmla="*/ 1053827 h 1342734"/>
              <a:gd name="connsiteX56" fmla="*/ 6976102 w 10678681"/>
              <a:gd name="connsiteY56" fmla="*/ 1047854 h 1342734"/>
              <a:gd name="connsiteX57" fmla="*/ 6951040 w 10678681"/>
              <a:gd name="connsiteY57" fmla="*/ 1048531 h 1342734"/>
              <a:gd name="connsiteX58" fmla="*/ 6948497 w 10678681"/>
              <a:gd name="connsiteY58" fmla="*/ 1050706 h 1342734"/>
              <a:gd name="connsiteX59" fmla="*/ 6926582 w 10678681"/>
              <a:gd name="connsiteY59" fmla="*/ 1043462 h 1342734"/>
              <a:gd name="connsiteX60" fmla="*/ 6833743 w 10678681"/>
              <a:gd name="connsiteY60" fmla="*/ 1027960 h 1342734"/>
              <a:gd name="connsiteX61" fmla="*/ 6687090 w 10678681"/>
              <a:gd name="connsiteY61" fmla="*/ 1063250 h 1342734"/>
              <a:gd name="connsiteX62" fmla="*/ 6431838 w 10678681"/>
              <a:gd name="connsiteY62" fmla="*/ 1063226 h 1342734"/>
              <a:gd name="connsiteX63" fmla="*/ 6327795 w 10678681"/>
              <a:gd name="connsiteY63" fmla="*/ 1088142 h 1342734"/>
              <a:gd name="connsiteX64" fmla="*/ 6136549 w 10678681"/>
              <a:gd name="connsiteY64" fmla="*/ 1100268 h 1342734"/>
              <a:gd name="connsiteX65" fmla="*/ 6004655 w 10678681"/>
              <a:gd name="connsiteY65" fmla="*/ 1114946 h 1342734"/>
              <a:gd name="connsiteX66" fmla="*/ 5936643 w 10678681"/>
              <a:gd name="connsiteY66" fmla="*/ 1095428 h 1342734"/>
              <a:gd name="connsiteX67" fmla="*/ 5912484 w 10678681"/>
              <a:gd name="connsiteY67" fmla="*/ 1112624 h 1342734"/>
              <a:gd name="connsiteX68" fmla="*/ 5908387 w 10678681"/>
              <a:gd name="connsiteY68" fmla="*/ 1116018 h 1342734"/>
              <a:gd name="connsiteX69" fmla="*/ 5890495 w 10678681"/>
              <a:gd name="connsiteY69" fmla="*/ 1120268 h 1342734"/>
              <a:gd name="connsiteX70" fmla="*/ 5887318 w 10678681"/>
              <a:gd name="connsiteY70" fmla="*/ 1133134 h 1342734"/>
              <a:gd name="connsiteX71" fmla="*/ 5861726 w 10678681"/>
              <a:gd name="connsiteY71" fmla="*/ 1147891 h 1342734"/>
              <a:gd name="connsiteX72" fmla="*/ 5805823 w 10678681"/>
              <a:gd name="connsiteY72" fmla="*/ 1152457 h 1342734"/>
              <a:gd name="connsiteX73" fmla="*/ 5689841 w 10678681"/>
              <a:gd name="connsiteY73" fmla="*/ 1176232 h 1342734"/>
              <a:gd name="connsiteX74" fmla="*/ 5605119 w 10678681"/>
              <a:gd name="connsiteY74" fmla="*/ 1190202 h 1342734"/>
              <a:gd name="connsiteX75" fmla="*/ 5488513 w 10678681"/>
              <a:gd name="connsiteY75" fmla="*/ 1205367 h 1342734"/>
              <a:gd name="connsiteX76" fmla="*/ 5402905 w 10678681"/>
              <a:gd name="connsiteY76" fmla="*/ 1241191 h 1342734"/>
              <a:gd name="connsiteX77" fmla="*/ 5192893 w 10678681"/>
              <a:gd name="connsiteY77" fmla="*/ 1247188 h 1342734"/>
              <a:gd name="connsiteX78" fmla="*/ 5164025 w 10678681"/>
              <a:gd name="connsiteY78" fmla="*/ 1257028 h 1342734"/>
              <a:gd name="connsiteX79" fmla="*/ 5103589 w 10678681"/>
              <a:gd name="connsiteY79" fmla="*/ 1263189 h 1342734"/>
              <a:gd name="connsiteX80" fmla="*/ 4894688 w 10678681"/>
              <a:gd name="connsiteY80" fmla="*/ 1247184 h 1342734"/>
              <a:gd name="connsiteX81" fmla="*/ 4788036 w 10678681"/>
              <a:gd name="connsiteY81" fmla="*/ 1238182 h 1342734"/>
              <a:gd name="connsiteX82" fmla="*/ 4747555 w 10678681"/>
              <a:gd name="connsiteY82" fmla="*/ 1252768 h 1342734"/>
              <a:gd name="connsiteX83" fmla="*/ 4679644 w 10678681"/>
              <a:gd name="connsiteY83" fmla="*/ 1276603 h 1342734"/>
              <a:gd name="connsiteX84" fmla="*/ 4617473 w 10678681"/>
              <a:gd name="connsiteY84" fmla="*/ 1296467 h 1342734"/>
              <a:gd name="connsiteX85" fmla="*/ 4564919 w 10678681"/>
              <a:gd name="connsiteY85" fmla="*/ 1325507 h 1342734"/>
              <a:gd name="connsiteX86" fmla="*/ 4566586 w 10678681"/>
              <a:gd name="connsiteY86" fmla="*/ 1316963 h 1342734"/>
              <a:gd name="connsiteX87" fmla="*/ 4556303 w 10678681"/>
              <a:gd name="connsiteY87" fmla="*/ 1300262 h 1342734"/>
              <a:gd name="connsiteX88" fmla="*/ 4502358 w 10678681"/>
              <a:gd name="connsiteY88" fmla="*/ 1302558 h 1342734"/>
              <a:gd name="connsiteX89" fmla="*/ 4498919 w 10678681"/>
              <a:gd name="connsiteY89" fmla="*/ 1312115 h 1342734"/>
              <a:gd name="connsiteX90" fmla="*/ 4492075 w 10678681"/>
              <a:gd name="connsiteY90" fmla="*/ 1313357 h 1342734"/>
              <a:gd name="connsiteX91" fmla="*/ 4487466 w 10678681"/>
              <a:gd name="connsiteY91" fmla="*/ 1304102 h 1342734"/>
              <a:gd name="connsiteX92" fmla="*/ 4398292 w 10678681"/>
              <a:gd name="connsiteY92" fmla="*/ 1278410 h 1342734"/>
              <a:gd name="connsiteX93" fmla="*/ 4306088 w 10678681"/>
              <a:gd name="connsiteY93" fmla="*/ 1282512 h 1342734"/>
              <a:gd name="connsiteX94" fmla="*/ 4188995 w 10678681"/>
              <a:gd name="connsiteY94" fmla="*/ 1296718 h 1342734"/>
              <a:gd name="connsiteX95" fmla="*/ 4136582 w 10678681"/>
              <a:gd name="connsiteY95" fmla="*/ 1287687 h 1342734"/>
              <a:gd name="connsiteX96" fmla="*/ 4064614 w 10678681"/>
              <a:gd name="connsiteY96" fmla="*/ 1296118 h 1342734"/>
              <a:gd name="connsiteX97" fmla="*/ 3900948 w 10678681"/>
              <a:gd name="connsiteY97" fmla="*/ 1322156 h 1342734"/>
              <a:gd name="connsiteX98" fmla="*/ 3787890 w 10678681"/>
              <a:gd name="connsiteY98" fmla="*/ 1322164 h 1342734"/>
              <a:gd name="connsiteX99" fmla="*/ 3745993 w 10678681"/>
              <a:gd name="connsiteY99" fmla="*/ 1342630 h 1342734"/>
              <a:gd name="connsiteX100" fmla="*/ 3675785 w 10678681"/>
              <a:gd name="connsiteY100" fmla="*/ 1326802 h 1342734"/>
              <a:gd name="connsiteX101" fmla="*/ 3623856 w 10678681"/>
              <a:gd name="connsiteY101" fmla="*/ 1290804 h 1342734"/>
              <a:gd name="connsiteX102" fmla="*/ 3564933 w 10678681"/>
              <a:gd name="connsiteY102" fmla="*/ 1287147 h 1342734"/>
              <a:gd name="connsiteX103" fmla="*/ 3550537 w 10678681"/>
              <a:gd name="connsiteY103" fmla="*/ 1317552 h 1342734"/>
              <a:gd name="connsiteX104" fmla="*/ 3487736 w 10678681"/>
              <a:gd name="connsiteY104" fmla="*/ 1303493 h 1342734"/>
              <a:gd name="connsiteX105" fmla="*/ 3392548 w 10678681"/>
              <a:gd name="connsiteY105" fmla="*/ 1278741 h 1342734"/>
              <a:gd name="connsiteX106" fmla="*/ 3337466 w 10678681"/>
              <a:gd name="connsiteY106" fmla="*/ 1272537 h 1342734"/>
              <a:gd name="connsiteX107" fmla="*/ 3175981 w 10678681"/>
              <a:gd name="connsiteY107" fmla="*/ 1208973 h 1342734"/>
              <a:gd name="connsiteX108" fmla="*/ 3036856 w 10678681"/>
              <a:gd name="connsiteY108" fmla="*/ 1214383 h 1342734"/>
              <a:gd name="connsiteX109" fmla="*/ 2824973 w 10678681"/>
              <a:gd name="connsiteY109" fmla="*/ 1134864 h 1342734"/>
              <a:gd name="connsiteX110" fmla="*/ 2804398 w 10678681"/>
              <a:gd name="connsiteY110" fmla="*/ 1125556 h 1342734"/>
              <a:gd name="connsiteX111" fmla="*/ 2736109 w 10678681"/>
              <a:gd name="connsiteY111" fmla="*/ 1137717 h 1342734"/>
              <a:gd name="connsiteX112" fmla="*/ 2659096 w 10678681"/>
              <a:gd name="connsiteY112" fmla="*/ 1150294 h 1342734"/>
              <a:gd name="connsiteX113" fmla="*/ 2567088 w 10678681"/>
              <a:gd name="connsiteY113" fmla="*/ 1181781 h 1342734"/>
              <a:gd name="connsiteX114" fmla="*/ 2454501 w 10678681"/>
              <a:gd name="connsiteY114" fmla="*/ 1155455 h 1342734"/>
              <a:gd name="connsiteX115" fmla="*/ 2385161 w 10678681"/>
              <a:gd name="connsiteY115" fmla="*/ 1161312 h 1342734"/>
              <a:gd name="connsiteX116" fmla="*/ 2273361 w 10678681"/>
              <a:gd name="connsiteY116" fmla="*/ 1134090 h 1342734"/>
              <a:gd name="connsiteX117" fmla="*/ 2132003 w 10678681"/>
              <a:gd name="connsiteY117" fmla="*/ 1139225 h 1342734"/>
              <a:gd name="connsiteX118" fmla="*/ 2041224 w 10678681"/>
              <a:gd name="connsiteY118" fmla="*/ 1147536 h 1342734"/>
              <a:gd name="connsiteX119" fmla="*/ 2010157 w 10678681"/>
              <a:gd name="connsiteY119" fmla="*/ 1152767 h 1342734"/>
              <a:gd name="connsiteX120" fmla="*/ 1859213 w 10678681"/>
              <a:gd name="connsiteY120" fmla="*/ 1199540 h 1342734"/>
              <a:gd name="connsiteX121" fmla="*/ 1735877 w 10678681"/>
              <a:gd name="connsiteY121" fmla="*/ 1246527 h 1342734"/>
              <a:gd name="connsiteX122" fmla="*/ 1660167 w 10678681"/>
              <a:gd name="connsiteY122" fmla="*/ 1236849 h 1342734"/>
              <a:gd name="connsiteX123" fmla="*/ 1279827 w 10678681"/>
              <a:gd name="connsiteY123" fmla="*/ 1245307 h 1342734"/>
              <a:gd name="connsiteX124" fmla="*/ 1021737 w 10678681"/>
              <a:gd name="connsiteY124" fmla="*/ 1238739 h 1342734"/>
              <a:gd name="connsiteX125" fmla="*/ 959820 w 10678681"/>
              <a:gd name="connsiteY125" fmla="*/ 1275863 h 1342734"/>
              <a:gd name="connsiteX126" fmla="*/ 929137 w 10678681"/>
              <a:gd name="connsiteY126" fmla="*/ 1273957 h 1342734"/>
              <a:gd name="connsiteX127" fmla="*/ 878849 w 10678681"/>
              <a:gd name="connsiteY127" fmla="*/ 1266740 h 1342734"/>
              <a:gd name="connsiteX128" fmla="*/ 800667 w 10678681"/>
              <a:gd name="connsiteY128" fmla="*/ 1282041 h 1342734"/>
              <a:gd name="connsiteX129" fmla="*/ 644906 w 10678681"/>
              <a:gd name="connsiteY129" fmla="*/ 1273685 h 1342734"/>
              <a:gd name="connsiteX130" fmla="*/ 379869 w 10678681"/>
              <a:gd name="connsiteY130" fmla="*/ 1339165 h 1342734"/>
              <a:gd name="connsiteX131" fmla="*/ 137696 w 10678681"/>
              <a:gd name="connsiteY131" fmla="*/ 1319217 h 1342734"/>
              <a:gd name="connsiteX132" fmla="*/ 54250 w 10678681"/>
              <a:gd name="connsiteY132" fmla="*/ 1315838 h 1342734"/>
              <a:gd name="connsiteX133" fmla="*/ 28042 w 10678681"/>
              <a:gd name="connsiteY133" fmla="*/ 1297822 h 1342734"/>
              <a:gd name="connsiteX134" fmla="*/ 0 w 10678681"/>
              <a:gd name="connsiteY134" fmla="*/ 1294612 h 1342734"/>
              <a:gd name="connsiteX135" fmla="*/ 0 w 10678681"/>
              <a:gd name="connsiteY135" fmla="*/ 0 h 134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10678681" h="1342734">
                <a:moveTo>
                  <a:pt x="0" y="0"/>
                </a:moveTo>
                <a:lnTo>
                  <a:pt x="10678681" y="0"/>
                </a:lnTo>
                <a:lnTo>
                  <a:pt x="10666019" y="7876"/>
                </a:lnTo>
                <a:cubicBezTo>
                  <a:pt x="10653407" y="16166"/>
                  <a:pt x="10642107" y="24244"/>
                  <a:pt x="10632825" y="32153"/>
                </a:cubicBezTo>
                <a:cubicBezTo>
                  <a:pt x="10592272" y="36323"/>
                  <a:pt x="10556884" y="50892"/>
                  <a:pt x="10516219" y="45588"/>
                </a:cubicBezTo>
                <a:cubicBezTo>
                  <a:pt x="10497465" y="38035"/>
                  <a:pt x="10481313" y="25649"/>
                  <a:pt x="10456989" y="979"/>
                </a:cubicBezTo>
                <a:cubicBezTo>
                  <a:pt x="10458435" y="21260"/>
                  <a:pt x="10448472" y="9612"/>
                  <a:pt x="10438642" y="1524"/>
                </a:cubicBezTo>
                <a:cubicBezTo>
                  <a:pt x="10430119" y="11702"/>
                  <a:pt x="10417632" y="41266"/>
                  <a:pt x="10407146" y="43659"/>
                </a:cubicBezTo>
                <a:cubicBezTo>
                  <a:pt x="10379701" y="2826"/>
                  <a:pt x="10370665" y="125005"/>
                  <a:pt x="10341159" y="103824"/>
                </a:cubicBezTo>
                <a:cubicBezTo>
                  <a:pt x="10332001" y="120367"/>
                  <a:pt x="10274736" y="115685"/>
                  <a:pt x="10244930" y="94599"/>
                </a:cubicBezTo>
                <a:cubicBezTo>
                  <a:pt x="10189350" y="132718"/>
                  <a:pt x="10178914" y="158571"/>
                  <a:pt x="10115334" y="155658"/>
                </a:cubicBezTo>
                <a:cubicBezTo>
                  <a:pt x="10110816" y="185325"/>
                  <a:pt x="10047419" y="166765"/>
                  <a:pt x="10068157" y="215673"/>
                </a:cubicBezTo>
                <a:cubicBezTo>
                  <a:pt x="10047157" y="216184"/>
                  <a:pt x="10029060" y="198149"/>
                  <a:pt x="10045431" y="229568"/>
                </a:cubicBezTo>
                <a:cubicBezTo>
                  <a:pt x="10018897" y="234017"/>
                  <a:pt x="9963426" y="205273"/>
                  <a:pt x="9929077" y="209062"/>
                </a:cubicBezTo>
                <a:cubicBezTo>
                  <a:pt x="9910475" y="224494"/>
                  <a:pt x="9890198" y="272419"/>
                  <a:pt x="9840045" y="223033"/>
                </a:cubicBezTo>
                <a:cubicBezTo>
                  <a:pt x="9789999" y="276055"/>
                  <a:pt x="9744257" y="186744"/>
                  <a:pt x="9679639" y="247182"/>
                </a:cubicBezTo>
                <a:cubicBezTo>
                  <a:pt x="9634736" y="215294"/>
                  <a:pt x="9537501" y="238016"/>
                  <a:pt x="9498347" y="244723"/>
                </a:cubicBezTo>
                <a:cubicBezTo>
                  <a:pt x="9450379" y="244255"/>
                  <a:pt x="9394227" y="293607"/>
                  <a:pt x="9366026" y="299024"/>
                </a:cubicBezTo>
                <a:cubicBezTo>
                  <a:pt x="9341424" y="298595"/>
                  <a:pt x="9297504" y="338146"/>
                  <a:pt x="9316702" y="356523"/>
                </a:cubicBezTo>
                <a:cubicBezTo>
                  <a:pt x="9228105" y="319675"/>
                  <a:pt x="9206375" y="367221"/>
                  <a:pt x="9121744" y="365177"/>
                </a:cubicBezTo>
                <a:cubicBezTo>
                  <a:pt x="9093808" y="425910"/>
                  <a:pt x="9103257" y="373647"/>
                  <a:pt x="9061654" y="393730"/>
                </a:cubicBezTo>
                <a:cubicBezTo>
                  <a:pt x="9060114" y="344357"/>
                  <a:pt x="9015442" y="432718"/>
                  <a:pt x="8997577" y="380865"/>
                </a:cubicBezTo>
                <a:cubicBezTo>
                  <a:pt x="8969550" y="402056"/>
                  <a:pt x="8954076" y="446763"/>
                  <a:pt x="8907968" y="447345"/>
                </a:cubicBezTo>
                <a:cubicBezTo>
                  <a:pt x="8864369" y="428134"/>
                  <a:pt x="8818646" y="497461"/>
                  <a:pt x="8764163" y="471000"/>
                </a:cubicBezTo>
                <a:cubicBezTo>
                  <a:pt x="8744747" y="465539"/>
                  <a:pt x="8688469" y="474754"/>
                  <a:pt x="8680155" y="492404"/>
                </a:cubicBezTo>
                <a:cubicBezTo>
                  <a:pt x="8668902" y="497604"/>
                  <a:pt x="8654338" y="493892"/>
                  <a:pt x="8651436" y="511923"/>
                </a:cubicBezTo>
                <a:cubicBezTo>
                  <a:pt x="8645505" y="533975"/>
                  <a:pt x="8599739" y="507897"/>
                  <a:pt x="8609185" y="531525"/>
                </a:cubicBezTo>
                <a:cubicBezTo>
                  <a:pt x="8576806" y="513805"/>
                  <a:pt x="8560019" y="560634"/>
                  <a:pt x="8537091" y="574933"/>
                </a:cubicBezTo>
                <a:cubicBezTo>
                  <a:pt x="8510928" y="556486"/>
                  <a:pt x="8488623" y="604682"/>
                  <a:pt x="8435931" y="617926"/>
                </a:cubicBezTo>
                <a:cubicBezTo>
                  <a:pt x="8406978" y="596402"/>
                  <a:pt x="8400500" y="627188"/>
                  <a:pt x="8348623" y="600607"/>
                </a:cubicBezTo>
                <a:cubicBezTo>
                  <a:pt x="8347650" y="604255"/>
                  <a:pt x="8320537" y="587451"/>
                  <a:pt x="8276883" y="588214"/>
                </a:cubicBezTo>
                <a:cubicBezTo>
                  <a:pt x="8233229" y="588977"/>
                  <a:pt x="8147007" y="602039"/>
                  <a:pt x="8086698" y="605185"/>
                </a:cubicBezTo>
                <a:cubicBezTo>
                  <a:pt x="8018754" y="612533"/>
                  <a:pt x="8076794" y="658105"/>
                  <a:pt x="7982378" y="629799"/>
                </a:cubicBezTo>
                <a:cubicBezTo>
                  <a:pt x="7978309" y="650417"/>
                  <a:pt x="7968020" y="653434"/>
                  <a:pt x="7947952" y="648003"/>
                </a:cubicBezTo>
                <a:cubicBezTo>
                  <a:pt x="7915301" y="652980"/>
                  <a:pt x="7930086" y="699793"/>
                  <a:pt x="7890112" y="677915"/>
                </a:cubicBezTo>
                <a:cubicBezTo>
                  <a:pt x="7902561" y="702153"/>
                  <a:pt x="7831508" y="700184"/>
                  <a:pt x="7853284" y="723588"/>
                </a:cubicBezTo>
                <a:cubicBezTo>
                  <a:pt x="7838304" y="751013"/>
                  <a:pt x="7817999" y="714992"/>
                  <a:pt x="7802383" y="739359"/>
                </a:cubicBezTo>
                <a:cubicBezTo>
                  <a:pt x="7781922" y="742015"/>
                  <a:pt x="7755431" y="732207"/>
                  <a:pt x="7730518" y="739526"/>
                </a:cubicBezTo>
                <a:cubicBezTo>
                  <a:pt x="7716802" y="743091"/>
                  <a:pt x="7733019" y="753459"/>
                  <a:pt x="7720084" y="760750"/>
                </a:cubicBezTo>
                <a:cubicBezTo>
                  <a:pt x="7707149" y="768041"/>
                  <a:pt x="7671920" y="776612"/>
                  <a:pt x="7652907" y="783273"/>
                </a:cubicBezTo>
                <a:cubicBezTo>
                  <a:pt x="7630163" y="772504"/>
                  <a:pt x="7616976" y="783101"/>
                  <a:pt x="7606008" y="800717"/>
                </a:cubicBezTo>
                <a:cubicBezTo>
                  <a:pt x="7561224" y="806541"/>
                  <a:pt x="7527083" y="837162"/>
                  <a:pt x="7480223" y="856821"/>
                </a:cubicBezTo>
                <a:cubicBezTo>
                  <a:pt x="7422566" y="851729"/>
                  <a:pt x="7406130" y="898621"/>
                  <a:pt x="7356005" y="919462"/>
                </a:cubicBezTo>
                <a:cubicBezTo>
                  <a:pt x="7301710" y="896412"/>
                  <a:pt x="7327853" y="963334"/>
                  <a:pt x="7305396" y="986228"/>
                </a:cubicBezTo>
                <a:lnTo>
                  <a:pt x="7266251" y="967864"/>
                </a:lnTo>
                <a:lnTo>
                  <a:pt x="7258094" y="990679"/>
                </a:lnTo>
                <a:lnTo>
                  <a:pt x="7257893" y="991204"/>
                </a:lnTo>
                <a:lnTo>
                  <a:pt x="7247153" y="991550"/>
                </a:lnTo>
                <a:cubicBezTo>
                  <a:pt x="7228850" y="991013"/>
                  <a:pt x="7210872" y="989423"/>
                  <a:pt x="7193612" y="987042"/>
                </a:cubicBezTo>
                <a:cubicBezTo>
                  <a:pt x="7184018" y="1016185"/>
                  <a:pt x="7117645" y="991054"/>
                  <a:pt x="7132632" y="1042036"/>
                </a:cubicBezTo>
                <a:cubicBezTo>
                  <a:pt x="7109597" y="1040358"/>
                  <a:pt x="7092653" y="1020472"/>
                  <a:pt x="7105610" y="1053537"/>
                </a:cubicBezTo>
                <a:cubicBezTo>
                  <a:pt x="7098186" y="1053959"/>
                  <a:pt x="7071669" y="1042250"/>
                  <a:pt x="7069148" y="1047163"/>
                </a:cubicBezTo>
                <a:lnTo>
                  <a:pt x="7039634" y="1059971"/>
                </a:lnTo>
                <a:lnTo>
                  <a:pt x="7033445" y="1063314"/>
                </a:lnTo>
                <a:lnTo>
                  <a:pt x="6999157" y="1055282"/>
                </a:lnTo>
                <a:lnTo>
                  <a:pt x="6981874" y="1053827"/>
                </a:lnTo>
                <a:lnTo>
                  <a:pt x="6976102" y="1047854"/>
                </a:lnTo>
                <a:cubicBezTo>
                  <a:pt x="6970359" y="1044495"/>
                  <a:pt x="6962768" y="1043656"/>
                  <a:pt x="6951040" y="1048531"/>
                </a:cubicBezTo>
                <a:lnTo>
                  <a:pt x="6948497" y="1050706"/>
                </a:lnTo>
                <a:lnTo>
                  <a:pt x="6926582" y="1043462"/>
                </a:lnTo>
                <a:cubicBezTo>
                  <a:pt x="6919310" y="1039773"/>
                  <a:pt x="6839625" y="1034777"/>
                  <a:pt x="6833743" y="1027960"/>
                </a:cubicBezTo>
                <a:cubicBezTo>
                  <a:pt x="6776335" y="1015119"/>
                  <a:pt x="6761260" y="1047430"/>
                  <a:pt x="6687090" y="1063250"/>
                </a:cubicBezTo>
                <a:cubicBezTo>
                  <a:pt x="6621041" y="1075436"/>
                  <a:pt x="6482366" y="1074217"/>
                  <a:pt x="6431838" y="1063226"/>
                </a:cubicBezTo>
                <a:cubicBezTo>
                  <a:pt x="6405016" y="1060235"/>
                  <a:pt x="6309698" y="1067799"/>
                  <a:pt x="6327795" y="1088142"/>
                </a:cubicBezTo>
                <a:cubicBezTo>
                  <a:pt x="6241699" y="1050273"/>
                  <a:pt x="6228725" y="1111123"/>
                  <a:pt x="6136549" y="1100268"/>
                </a:cubicBezTo>
                <a:cubicBezTo>
                  <a:pt x="6096483" y="1157984"/>
                  <a:pt x="6053277" y="1099229"/>
                  <a:pt x="6004655" y="1114946"/>
                </a:cubicBezTo>
                <a:cubicBezTo>
                  <a:pt x="6010724" y="1065500"/>
                  <a:pt x="5948029" y="1149051"/>
                  <a:pt x="5936643" y="1095428"/>
                </a:cubicBezTo>
                <a:cubicBezTo>
                  <a:pt x="5928154" y="1099986"/>
                  <a:pt x="5920290" y="1106094"/>
                  <a:pt x="5912484" y="1112624"/>
                </a:cubicBezTo>
                <a:lnTo>
                  <a:pt x="5908387" y="1116018"/>
                </a:lnTo>
                <a:lnTo>
                  <a:pt x="5890495" y="1120268"/>
                </a:lnTo>
                <a:lnTo>
                  <a:pt x="5887318" y="1133134"/>
                </a:lnTo>
                <a:lnTo>
                  <a:pt x="5861726" y="1147891"/>
                </a:lnTo>
                <a:cubicBezTo>
                  <a:pt x="5851855" y="1151615"/>
                  <a:pt x="5818443" y="1153513"/>
                  <a:pt x="5805823" y="1152457"/>
                </a:cubicBezTo>
                <a:cubicBezTo>
                  <a:pt x="5761190" y="1128740"/>
                  <a:pt x="5745234" y="1208320"/>
                  <a:pt x="5689841" y="1176232"/>
                </a:cubicBezTo>
                <a:cubicBezTo>
                  <a:pt x="5645165" y="1182523"/>
                  <a:pt x="5638674" y="1185346"/>
                  <a:pt x="5605119" y="1190202"/>
                </a:cubicBezTo>
                <a:cubicBezTo>
                  <a:pt x="5595173" y="1211597"/>
                  <a:pt x="5481899" y="1180798"/>
                  <a:pt x="5488513" y="1205367"/>
                </a:cubicBezTo>
                <a:cubicBezTo>
                  <a:pt x="5455905" y="1184307"/>
                  <a:pt x="5430208" y="1229302"/>
                  <a:pt x="5402905" y="1241191"/>
                </a:cubicBezTo>
                <a:cubicBezTo>
                  <a:pt x="5353635" y="1248161"/>
                  <a:pt x="5228965" y="1244549"/>
                  <a:pt x="5192893" y="1247188"/>
                </a:cubicBezTo>
                <a:cubicBezTo>
                  <a:pt x="5191257" y="1250727"/>
                  <a:pt x="5178909" y="1254361"/>
                  <a:pt x="5164025" y="1257028"/>
                </a:cubicBezTo>
                <a:cubicBezTo>
                  <a:pt x="5149141" y="1259695"/>
                  <a:pt x="5121746" y="1277136"/>
                  <a:pt x="5103589" y="1263189"/>
                </a:cubicBezTo>
                <a:cubicBezTo>
                  <a:pt x="5020856" y="1221392"/>
                  <a:pt x="4961920" y="1251721"/>
                  <a:pt x="4894688" y="1247184"/>
                </a:cubicBezTo>
                <a:cubicBezTo>
                  <a:pt x="4819279" y="1247443"/>
                  <a:pt x="4886780" y="1276272"/>
                  <a:pt x="4788036" y="1238182"/>
                </a:cubicBezTo>
                <a:cubicBezTo>
                  <a:pt x="4780353" y="1258340"/>
                  <a:pt x="4768632" y="1260281"/>
                  <a:pt x="4747555" y="1252768"/>
                </a:cubicBezTo>
                <a:cubicBezTo>
                  <a:pt x="4711089" y="1254336"/>
                  <a:pt x="4719897" y="1302605"/>
                  <a:pt x="4679644" y="1276603"/>
                </a:cubicBezTo>
                <a:cubicBezTo>
                  <a:pt x="4651415" y="1288933"/>
                  <a:pt x="4636594" y="1288316"/>
                  <a:pt x="4617473" y="1296467"/>
                </a:cubicBezTo>
                <a:lnTo>
                  <a:pt x="4564919" y="1325507"/>
                </a:lnTo>
                <a:lnTo>
                  <a:pt x="4566586" y="1316963"/>
                </a:lnTo>
                <a:cubicBezTo>
                  <a:pt x="4569057" y="1308855"/>
                  <a:pt x="4571069" y="1299935"/>
                  <a:pt x="4556303" y="1300262"/>
                </a:cubicBezTo>
                <a:cubicBezTo>
                  <a:pt x="4525488" y="1305073"/>
                  <a:pt x="4517133" y="1269079"/>
                  <a:pt x="4502358" y="1302558"/>
                </a:cubicBezTo>
                <a:lnTo>
                  <a:pt x="4498919" y="1312115"/>
                </a:lnTo>
                <a:lnTo>
                  <a:pt x="4492075" y="1313357"/>
                </a:lnTo>
                <a:cubicBezTo>
                  <a:pt x="4488463" y="1312870"/>
                  <a:pt x="4486534" y="1310394"/>
                  <a:pt x="4487466" y="1304102"/>
                </a:cubicBezTo>
                <a:cubicBezTo>
                  <a:pt x="4457512" y="1328789"/>
                  <a:pt x="4426787" y="1287064"/>
                  <a:pt x="4398292" y="1278410"/>
                </a:cubicBezTo>
                <a:cubicBezTo>
                  <a:pt x="4375210" y="1302378"/>
                  <a:pt x="4366248" y="1283298"/>
                  <a:pt x="4306088" y="1282512"/>
                </a:cubicBezTo>
                <a:cubicBezTo>
                  <a:pt x="4280844" y="1310113"/>
                  <a:pt x="4237476" y="1258925"/>
                  <a:pt x="4188995" y="1296718"/>
                </a:cubicBezTo>
                <a:cubicBezTo>
                  <a:pt x="4186961" y="1293392"/>
                  <a:pt x="4157312" y="1287787"/>
                  <a:pt x="4136582" y="1287687"/>
                </a:cubicBezTo>
                <a:cubicBezTo>
                  <a:pt x="4115852" y="1287587"/>
                  <a:pt x="4081037" y="1280166"/>
                  <a:pt x="4064614" y="1296118"/>
                </a:cubicBezTo>
                <a:cubicBezTo>
                  <a:pt x="3987264" y="1347194"/>
                  <a:pt x="3967205" y="1309881"/>
                  <a:pt x="3900948" y="1322156"/>
                </a:cubicBezTo>
                <a:cubicBezTo>
                  <a:pt x="3826014" y="1330612"/>
                  <a:pt x="3831060" y="1333478"/>
                  <a:pt x="3787890" y="1322164"/>
                </a:cubicBezTo>
                <a:cubicBezTo>
                  <a:pt x="3777929" y="1303028"/>
                  <a:pt x="3766063" y="1332733"/>
                  <a:pt x="3745993" y="1342630"/>
                </a:cubicBezTo>
                <a:cubicBezTo>
                  <a:pt x="3709591" y="1345286"/>
                  <a:pt x="3712765" y="1296323"/>
                  <a:pt x="3675785" y="1326802"/>
                </a:cubicBezTo>
                <a:cubicBezTo>
                  <a:pt x="3682573" y="1300349"/>
                  <a:pt x="3606829" y="1318588"/>
                  <a:pt x="3623856" y="1290804"/>
                </a:cubicBezTo>
                <a:cubicBezTo>
                  <a:pt x="3600335" y="1267550"/>
                  <a:pt x="3588308" y="1307279"/>
                  <a:pt x="3564933" y="1287147"/>
                </a:cubicBezTo>
                <a:cubicBezTo>
                  <a:pt x="3538420" y="1283043"/>
                  <a:pt x="3579946" y="1314789"/>
                  <a:pt x="3550537" y="1317552"/>
                </a:cubicBezTo>
                <a:cubicBezTo>
                  <a:pt x="3514920" y="1316159"/>
                  <a:pt x="3514600" y="1364317"/>
                  <a:pt x="3487736" y="1303493"/>
                </a:cubicBezTo>
                <a:cubicBezTo>
                  <a:pt x="3450312" y="1319195"/>
                  <a:pt x="3443340" y="1291726"/>
                  <a:pt x="3392548" y="1278741"/>
                </a:cubicBezTo>
                <a:cubicBezTo>
                  <a:pt x="3371053" y="1294449"/>
                  <a:pt x="3354022" y="1287164"/>
                  <a:pt x="3337466" y="1272537"/>
                </a:cubicBezTo>
                <a:cubicBezTo>
                  <a:pt x="3287808" y="1277154"/>
                  <a:pt x="3231625" y="1217343"/>
                  <a:pt x="3175981" y="1208973"/>
                </a:cubicBezTo>
                <a:cubicBezTo>
                  <a:pt x="3115467" y="1227175"/>
                  <a:pt x="3096324" y="1223154"/>
                  <a:pt x="3036856" y="1214383"/>
                </a:cubicBezTo>
                <a:cubicBezTo>
                  <a:pt x="2976484" y="1195723"/>
                  <a:pt x="2863716" y="1149668"/>
                  <a:pt x="2824973" y="1134864"/>
                </a:cubicBezTo>
                <a:cubicBezTo>
                  <a:pt x="2817752" y="1140972"/>
                  <a:pt x="2802616" y="1134132"/>
                  <a:pt x="2804398" y="1125556"/>
                </a:cubicBezTo>
                <a:cubicBezTo>
                  <a:pt x="2796364" y="1128008"/>
                  <a:pt x="2737660" y="1151579"/>
                  <a:pt x="2736109" y="1137717"/>
                </a:cubicBezTo>
                <a:cubicBezTo>
                  <a:pt x="2696082" y="1134954"/>
                  <a:pt x="2695314" y="1134322"/>
                  <a:pt x="2659096" y="1150294"/>
                </a:cubicBezTo>
                <a:cubicBezTo>
                  <a:pt x="2582535" y="1124403"/>
                  <a:pt x="2622743" y="1189988"/>
                  <a:pt x="2567088" y="1181781"/>
                </a:cubicBezTo>
                <a:cubicBezTo>
                  <a:pt x="2523074" y="1153322"/>
                  <a:pt x="2505741" y="1175022"/>
                  <a:pt x="2454501" y="1155455"/>
                </a:cubicBezTo>
                <a:cubicBezTo>
                  <a:pt x="2435184" y="1199648"/>
                  <a:pt x="2405890" y="1149324"/>
                  <a:pt x="2385161" y="1161312"/>
                </a:cubicBezTo>
                <a:cubicBezTo>
                  <a:pt x="2329714" y="1166582"/>
                  <a:pt x="2322102" y="1137771"/>
                  <a:pt x="2273361" y="1134090"/>
                </a:cubicBezTo>
                <a:cubicBezTo>
                  <a:pt x="2270204" y="1112590"/>
                  <a:pt x="2164540" y="1136821"/>
                  <a:pt x="2132003" y="1139225"/>
                </a:cubicBezTo>
                <a:cubicBezTo>
                  <a:pt x="2119616" y="1127805"/>
                  <a:pt x="2068429" y="1132839"/>
                  <a:pt x="2041224" y="1147536"/>
                </a:cubicBezTo>
                <a:cubicBezTo>
                  <a:pt x="2072319" y="1178143"/>
                  <a:pt x="2006941" y="1118646"/>
                  <a:pt x="2010157" y="1152767"/>
                </a:cubicBezTo>
                <a:cubicBezTo>
                  <a:pt x="1976080" y="1167742"/>
                  <a:pt x="1904926" y="1183913"/>
                  <a:pt x="1859213" y="1199540"/>
                </a:cubicBezTo>
                <a:cubicBezTo>
                  <a:pt x="1837985" y="1173314"/>
                  <a:pt x="1772946" y="1249813"/>
                  <a:pt x="1735877" y="1246527"/>
                </a:cubicBezTo>
                <a:cubicBezTo>
                  <a:pt x="1727774" y="1263559"/>
                  <a:pt x="1674382" y="1247072"/>
                  <a:pt x="1660167" y="1236849"/>
                </a:cubicBezTo>
                <a:cubicBezTo>
                  <a:pt x="1541640" y="1221134"/>
                  <a:pt x="1352140" y="1267338"/>
                  <a:pt x="1279827" y="1245307"/>
                </a:cubicBezTo>
                <a:lnTo>
                  <a:pt x="1021737" y="1238739"/>
                </a:lnTo>
                <a:cubicBezTo>
                  <a:pt x="1011829" y="1264670"/>
                  <a:pt x="960483" y="1235921"/>
                  <a:pt x="959820" y="1275863"/>
                </a:cubicBezTo>
                <a:cubicBezTo>
                  <a:pt x="950745" y="1291685"/>
                  <a:pt x="934594" y="1289700"/>
                  <a:pt x="929137" y="1273957"/>
                </a:cubicBezTo>
                <a:cubicBezTo>
                  <a:pt x="909281" y="1275184"/>
                  <a:pt x="894620" y="1293444"/>
                  <a:pt x="878849" y="1266740"/>
                </a:cubicBezTo>
                <a:cubicBezTo>
                  <a:pt x="851668" y="1267510"/>
                  <a:pt x="816599" y="1322523"/>
                  <a:pt x="800667" y="1282041"/>
                </a:cubicBezTo>
                <a:cubicBezTo>
                  <a:pt x="741645" y="1285469"/>
                  <a:pt x="699773" y="1269716"/>
                  <a:pt x="644906" y="1273685"/>
                </a:cubicBezTo>
                <a:cubicBezTo>
                  <a:pt x="541527" y="1321342"/>
                  <a:pt x="446058" y="1236106"/>
                  <a:pt x="379869" y="1339165"/>
                </a:cubicBezTo>
                <a:cubicBezTo>
                  <a:pt x="292000" y="1296022"/>
                  <a:pt x="211611" y="1323804"/>
                  <a:pt x="137696" y="1319217"/>
                </a:cubicBezTo>
                <a:cubicBezTo>
                  <a:pt x="102121" y="1327987"/>
                  <a:pt x="88791" y="1285209"/>
                  <a:pt x="54250" y="1315838"/>
                </a:cubicBezTo>
                <a:cubicBezTo>
                  <a:pt x="49461" y="1305340"/>
                  <a:pt x="39595" y="1300426"/>
                  <a:pt x="28042" y="1297822"/>
                </a:cubicBezTo>
                <a:lnTo>
                  <a:pt x="0" y="1294612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4" name="Freeform: Shape 33">
            <a:extLst>
              <a:ext uri="{FF2B5EF4-FFF2-40B4-BE49-F238E27FC236}">
                <a16:creationId xmlns:a16="http://schemas.microsoft.com/office/drawing/2014/main" id="{EF693875-948C-4D9B-AE6F-8F6894277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7088" y="6114199"/>
            <a:ext cx="6884912" cy="743802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8CF630E-BC57-4786-8B1F-C22C04E869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7088" y="6114200"/>
            <a:ext cx="6884912" cy="743802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333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93E52-1EE9-0A95-8640-B097F1690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descr="How Sugar Became Cheap — And Who Paid the Price | History of Sugar">
            <a:hlinkClick r:id="" action="ppaction://media"/>
            <a:extLst>
              <a:ext uri="{FF2B5EF4-FFF2-40B4-BE49-F238E27FC236}">
                <a16:creationId xmlns:a16="http://schemas.microsoft.com/office/drawing/2014/main" id="{B4128EE3-12F0-BABE-E998-02ED995EA87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32654" y="167038"/>
            <a:ext cx="10808467" cy="610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54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1375E-86C0-3DAD-E1EB-38A7D9E7E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Batang"/>
              </a:rPr>
              <a:t>Homegoing, Chapter 1-</a:t>
            </a:r>
            <a:br>
              <a:rPr lang="en-US">
                <a:ea typeface="Batang"/>
              </a:rPr>
            </a:br>
            <a:r>
              <a:rPr lang="en-US">
                <a:ea typeface="Batang"/>
              </a:rPr>
              <a:t>Effia</a:t>
            </a:r>
            <a:endParaRPr lang="en-US"/>
          </a:p>
        </p:txBody>
      </p:sp>
      <p:pic>
        <p:nvPicPr>
          <p:cNvPr id="4" name="Content Placeholder 3" descr="A drawing of a castle&#10;&#10;AI-generated content may be incorrect.">
            <a:extLst>
              <a:ext uri="{FF2B5EF4-FFF2-40B4-BE49-F238E27FC236}">
                <a16:creationId xmlns:a16="http://schemas.microsoft.com/office/drawing/2014/main" id="{84AEF159-8A82-DE4C-0EF1-C47A6D33A6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51" y="1834586"/>
            <a:ext cx="6317527" cy="5024814"/>
          </a:xfrm>
          <a:prstGeom prst="rect">
            <a:avLst/>
          </a:prstGeom>
        </p:spPr>
      </p:pic>
      <p:pic>
        <p:nvPicPr>
          <p:cNvPr id="3" name="Picture 2" descr="A person sitting in a chair&#10;&#10;AI-generated content may be incorrect.">
            <a:extLst>
              <a:ext uri="{FF2B5EF4-FFF2-40B4-BE49-F238E27FC236}">
                <a16:creationId xmlns:a16="http://schemas.microsoft.com/office/drawing/2014/main" id="{9CFC874A-D80B-2FFD-6CF8-96699665C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3559" y="0"/>
            <a:ext cx="32923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153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E914257E-1E2A-4AC7-89EC-1FB65C9C0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3E1C8F1-97F5-489C-8308-958F09657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1269336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FB57AD-E13E-8CAE-4C02-AFED27CDD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" y="509587"/>
            <a:ext cx="7649239" cy="7429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ea typeface="Batang"/>
              </a:rPr>
              <a:t>Slavery in the Carribean </a:t>
            </a:r>
            <a:endParaRPr lang="en-US"/>
          </a:p>
        </p:txBody>
      </p:sp>
      <p:pic>
        <p:nvPicPr>
          <p:cNvPr id="3" name="Content Placeholder 2" descr="A group of men fighting in a street&#10;&#10;Description automatically generated">
            <a:extLst>
              <a:ext uri="{FF2B5EF4-FFF2-40B4-BE49-F238E27FC236}">
                <a16:creationId xmlns:a16="http://schemas.microsoft.com/office/drawing/2014/main" id="{BF1A58DA-8D80-9A6A-B7B3-715340ACAA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05972" y="2143391"/>
            <a:ext cx="10768181" cy="4038067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EB62645-D4DA-4E99-8344-B1536F63D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7088" y="6277971"/>
            <a:ext cx="6884912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501BC7-1E96-FB7F-6E03-5DA899F3CC2B}"/>
              </a:ext>
            </a:extLst>
          </p:cNvPr>
          <p:cNvSpPr txBox="1"/>
          <p:nvPr/>
        </p:nvSpPr>
        <p:spPr>
          <a:xfrm>
            <a:off x="705786" y="6183442"/>
            <a:ext cx="109303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0" i="0" u="none" strike="noStrike">
                <a:solidFill>
                  <a:srgbClr val="4D4D4D"/>
                </a:solidFill>
                <a:latin typeface="Bembo"/>
                <a:ea typeface="Montserrat"/>
                <a:cs typeface="Montserrat"/>
              </a:rPr>
              <a:t>Johann Moritz </a:t>
            </a:r>
            <a:r>
              <a:rPr lang="en-US" b="0" i="0" u="none" strike="noStrike" err="1">
                <a:solidFill>
                  <a:srgbClr val="4D4D4D"/>
                </a:solidFill>
                <a:latin typeface="Bembo"/>
                <a:ea typeface="Montserrat"/>
                <a:cs typeface="Montserrat"/>
              </a:rPr>
              <a:t>Rugendas</a:t>
            </a:r>
            <a:r>
              <a:rPr lang="en-US" b="0" i="0" u="none" strike="noStrike">
                <a:solidFill>
                  <a:srgbClr val="4D4D4D"/>
                </a:solidFill>
                <a:latin typeface="Bembo"/>
                <a:ea typeface="Montserrat"/>
                <a:cs typeface="Montserrat"/>
              </a:rPr>
              <a:t>, </a:t>
            </a:r>
            <a:r>
              <a:rPr lang="en-US" b="0" i="1" u="none" strike="noStrike">
                <a:solidFill>
                  <a:srgbClr val="4D4D4D"/>
                </a:solidFill>
                <a:latin typeface="Bembo"/>
                <a:ea typeface="Montserrat"/>
                <a:cs typeface="Montserrat"/>
              </a:rPr>
              <a:t>Voyage </a:t>
            </a:r>
            <a:r>
              <a:rPr lang="en-US" b="0" i="1" u="none" strike="noStrike" err="1">
                <a:solidFill>
                  <a:srgbClr val="4D4D4D"/>
                </a:solidFill>
                <a:latin typeface="Bembo"/>
                <a:ea typeface="Montserrat"/>
                <a:cs typeface="Montserrat"/>
              </a:rPr>
              <a:t>pittoresque</a:t>
            </a:r>
            <a:r>
              <a:rPr lang="en-US" b="0" i="1" u="none" strike="noStrike">
                <a:solidFill>
                  <a:srgbClr val="4D4D4D"/>
                </a:solidFill>
                <a:latin typeface="Bembo"/>
                <a:ea typeface="Montserrat"/>
                <a:cs typeface="Montserrat"/>
              </a:rPr>
              <a:t> dans le </a:t>
            </a:r>
            <a:r>
              <a:rPr lang="en-US" b="0" i="1" u="none" strike="noStrike" err="1">
                <a:solidFill>
                  <a:srgbClr val="4D4D4D"/>
                </a:solidFill>
                <a:latin typeface="Bembo"/>
                <a:ea typeface="Montserrat"/>
                <a:cs typeface="Montserrat"/>
              </a:rPr>
              <a:t>Brésil</a:t>
            </a:r>
            <a:r>
              <a:rPr lang="en-US" b="0" i="1" u="none" strike="noStrike">
                <a:solidFill>
                  <a:srgbClr val="4D4D4D"/>
                </a:solidFill>
                <a:latin typeface="Bembo"/>
                <a:ea typeface="Montserrat"/>
                <a:cs typeface="Montserrat"/>
              </a:rPr>
              <a:t>. </a:t>
            </a:r>
            <a:r>
              <a:rPr lang="en-US" b="0" i="0" u="none" strike="noStrike">
                <a:solidFill>
                  <a:srgbClr val="4D4D4D"/>
                </a:solidFill>
                <a:latin typeface="Bembo"/>
                <a:ea typeface="Montserrat"/>
                <a:cs typeface="Montserrat"/>
              </a:rPr>
              <a:t>Firestone Library.</a:t>
            </a:r>
            <a:r>
              <a:rPr lang="en-US">
                <a:solidFill>
                  <a:srgbClr val="4D4D4D"/>
                </a:solidFill>
                <a:latin typeface="Bembo"/>
                <a:ea typeface="Montserrat"/>
                <a:cs typeface="Montserrat"/>
              </a:rPr>
              <a:t> </a:t>
            </a:r>
            <a:r>
              <a:rPr lang="en-US" err="1">
                <a:solidFill>
                  <a:srgbClr val="4D4D4D"/>
                </a:solidFill>
                <a:ea typeface="+mn-lt"/>
                <a:cs typeface="+mn-lt"/>
              </a:rPr>
              <a:t>Brazillab</a:t>
            </a:r>
            <a:r>
              <a:rPr lang="en-US">
                <a:solidFill>
                  <a:srgbClr val="4D4D4D"/>
                </a:solidFill>
                <a:ea typeface="+mn-lt"/>
                <a:cs typeface="+mn-lt"/>
              </a:rPr>
              <a:t> Princeton.</a:t>
            </a:r>
            <a:endParaRPr lang="en-US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802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7666DE11-17E1-4DC7-B2B7-6DA2E6A9C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52E493E-0B27-4F3C-AA01-17F0A2564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7042" y="1"/>
            <a:ext cx="7354956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4F5033-C5AD-B132-7035-36245CD82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6335" y="609601"/>
            <a:ext cx="3937094" cy="1216024"/>
          </a:xfrm>
        </p:spPr>
        <p:txBody>
          <a:bodyPr>
            <a:normAutofit/>
          </a:bodyPr>
          <a:lstStyle/>
          <a:p>
            <a:pPr algn="ctr"/>
            <a:r>
              <a:rPr lang="en-US">
                <a:ea typeface="Batang"/>
              </a:rPr>
              <a:t>War Capitalism </a:t>
            </a:r>
            <a:endParaRPr lang="en-US"/>
          </a:p>
        </p:txBody>
      </p:sp>
      <p:pic>
        <p:nvPicPr>
          <p:cNvPr id="4" name="Content Placeholder 3" descr="A painting of a group of men standing in a room&#10;&#10;Description automatically generated">
            <a:extLst>
              <a:ext uri="{FF2B5EF4-FFF2-40B4-BE49-F238E27FC236}">
                <a16:creationId xmlns:a16="http://schemas.microsoft.com/office/drawing/2014/main" id="{B10D7B3B-5B01-EB92-60A3-48712D6592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582" r="19286"/>
          <a:stretch>
            <a:fillRect/>
          </a:stretch>
        </p:blipFill>
        <p:spPr>
          <a:xfrm>
            <a:off x="4" y="1"/>
            <a:ext cx="7037119" cy="6857999"/>
          </a:xfrm>
          <a:custGeom>
            <a:avLst/>
            <a:gdLst/>
            <a:ahLst/>
            <a:cxnLst/>
            <a:rect l="l" t="t" r="r" b="b"/>
            <a:pathLst>
              <a:path w="7037119" h="6857999">
                <a:moveTo>
                  <a:pt x="0" y="0"/>
                </a:moveTo>
                <a:lnTo>
                  <a:pt x="6964192" y="0"/>
                </a:lnTo>
                <a:lnTo>
                  <a:pt x="6958160" y="70714"/>
                </a:lnTo>
                <a:cubicBezTo>
                  <a:pt x="6951001" y="105084"/>
                  <a:pt x="6926062" y="125041"/>
                  <a:pt x="6922034" y="154825"/>
                </a:cubicBezTo>
                <a:cubicBezTo>
                  <a:pt x="6888738" y="184083"/>
                  <a:pt x="6875225" y="272154"/>
                  <a:pt x="6864029" y="301580"/>
                </a:cubicBezTo>
                <a:cubicBezTo>
                  <a:pt x="6850541" y="382476"/>
                  <a:pt x="6857766" y="543626"/>
                  <a:pt x="6842156" y="642469"/>
                </a:cubicBezTo>
                <a:cubicBezTo>
                  <a:pt x="6828250" y="715553"/>
                  <a:pt x="6832569" y="729947"/>
                  <a:pt x="6802087" y="818449"/>
                </a:cubicBezTo>
                <a:cubicBezTo>
                  <a:pt x="6828151" y="830541"/>
                  <a:pt x="6801214" y="859084"/>
                  <a:pt x="6798684" y="875396"/>
                </a:cubicBezTo>
                <a:cubicBezTo>
                  <a:pt x="6792414" y="895056"/>
                  <a:pt x="6762852" y="912465"/>
                  <a:pt x="6756983" y="952375"/>
                </a:cubicBezTo>
                <a:lnTo>
                  <a:pt x="6758478" y="972424"/>
                </a:lnTo>
                <a:lnTo>
                  <a:pt x="6752651" y="996407"/>
                </a:lnTo>
                <a:cubicBezTo>
                  <a:pt x="6744201" y="1040546"/>
                  <a:pt x="6736270" y="1086165"/>
                  <a:pt x="6716997" y="1091248"/>
                </a:cubicBezTo>
                <a:cubicBezTo>
                  <a:pt x="6678332" y="1122349"/>
                  <a:pt x="6707411" y="1240829"/>
                  <a:pt x="6657090" y="1307489"/>
                </a:cubicBezTo>
                <a:cubicBezTo>
                  <a:pt x="6621135" y="1444387"/>
                  <a:pt x="6524184" y="1590429"/>
                  <a:pt x="6508075" y="1709568"/>
                </a:cubicBezTo>
                <a:cubicBezTo>
                  <a:pt x="6474780" y="1738828"/>
                  <a:pt x="6473953" y="1782449"/>
                  <a:pt x="6462759" y="1811874"/>
                </a:cubicBezTo>
                <a:cubicBezTo>
                  <a:pt x="6449270" y="1892769"/>
                  <a:pt x="6399402" y="2130120"/>
                  <a:pt x="6383790" y="2228963"/>
                </a:cubicBezTo>
                <a:cubicBezTo>
                  <a:pt x="6369883" y="2302046"/>
                  <a:pt x="6399578" y="2316440"/>
                  <a:pt x="6369096" y="2404942"/>
                </a:cubicBezTo>
                <a:cubicBezTo>
                  <a:pt x="6395161" y="2417035"/>
                  <a:pt x="6368224" y="2445577"/>
                  <a:pt x="6365696" y="2461889"/>
                </a:cubicBezTo>
                <a:cubicBezTo>
                  <a:pt x="6359423" y="2481550"/>
                  <a:pt x="6329861" y="2498958"/>
                  <a:pt x="6323990" y="2538869"/>
                </a:cubicBezTo>
                <a:cubicBezTo>
                  <a:pt x="6317721" y="2603362"/>
                  <a:pt x="6317811" y="2723423"/>
                  <a:pt x="6299971" y="2852842"/>
                </a:cubicBezTo>
                <a:cubicBezTo>
                  <a:pt x="6296888" y="2889820"/>
                  <a:pt x="6314227" y="2924069"/>
                  <a:pt x="6305256" y="2965146"/>
                </a:cubicBezTo>
                <a:lnTo>
                  <a:pt x="6297430" y="3010980"/>
                </a:lnTo>
                <a:lnTo>
                  <a:pt x="6301903" y="3017531"/>
                </a:lnTo>
                <a:lnTo>
                  <a:pt x="6312288" y="3141762"/>
                </a:lnTo>
                <a:cubicBezTo>
                  <a:pt x="6310891" y="3148458"/>
                  <a:pt x="6311653" y="3156601"/>
                  <a:pt x="6317307" y="3167974"/>
                </a:cubicBezTo>
                <a:lnTo>
                  <a:pt x="6319343" y="3170223"/>
                </a:lnTo>
                <a:lnTo>
                  <a:pt x="6388791" y="3425292"/>
                </a:lnTo>
                <a:cubicBezTo>
                  <a:pt x="6411564" y="3519098"/>
                  <a:pt x="6451294" y="3670230"/>
                  <a:pt x="6473625" y="3778499"/>
                </a:cubicBezTo>
                <a:cubicBezTo>
                  <a:pt x="6461715" y="3876413"/>
                  <a:pt x="6479795" y="3911499"/>
                  <a:pt x="6488572" y="4010514"/>
                </a:cubicBezTo>
                <a:cubicBezTo>
                  <a:pt x="6537658" y="4041328"/>
                  <a:pt x="6522549" y="4094791"/>
                  <a:pt x="6542727" y="4142824"/>
                </a:cubicBezTo>
                <a:cubicBezTo>
                  <a:pt x="6562367" y="4174785"/>
                  <a:pt x="6560025" y="4194356"/>
                  <a:pt x="6574700" y="4253089"/>
                </a:cubicBezTo>
                <a:lnTo>
                  <a:pt x="6630782" y="4495230"/>
                </a:lnTo>
                <a:cubicBezTo>
                  <a:pt x="6629041" y="4518096"/>
                  <a:pt x="6642831" y="4583613"/>
                  <a:pt x="6657121" y="4592798"/>
                </a:cubicBezTo>
                <a:cubicBezTo>
                  <a:pt x="6662404" y="4605798"/>
                  <a:pt x="6661388" y="4622935"/>
                  <a:pt x="6675304" y="4625784"/>
                </a:cubicBezTo>
                <a:cubicBezTo>
                  <a:pt x="6692614" y="4632048"/>
                  <a:pt x="6678575" y="4686348"/>
                  <a:pt x="6695194" y="4674587"/>
                </a:cubicBezTo>
                <a:cubicBezTo>
                  <a:pt x="6692850" y="4684186"/>
                  <a:pt x="6692968" y="4695174"/>
                  <a:pt x="6694674" y="4706669"/>
                </a:cubicBezTo>
                <a:lnTo>
                  <a:pt x="6696125" y="4712312"/>
                </a:lnTo>
                <a:lnTo>
                  <a:pt x="6683308" y="4752491"/>
                </a:lnTo>
                <a:cubicBezTo>
                  <a:pt x="6668335" y="4814629"/>
                  <a:pt x="6667993" y="4870176"/>
                  <a:pt x="6662625" y="4924134"/>
                </a:cubicBezTo>
                <a:cubicBezTo>
                  <a:pt x="6658601" y="5004697"/>
                  <a:pt x="6700287" y="4943260"/>
                  <a:pt x="6666282" y="5049729"/>
                </a:cubicBezTo>
                <a:cubicBezTo>
                  <a:pt x="6680923" y="5057425"/>
                  <a:pt x="6681720" y="5069899"/>
                  <a:pt x="6674923" y="5092608"/>
                </a:cubicBezTo>
                <a:cubicBezTo>
                  <a:pt x="6674055" y="5131530"/>
                  <a:pt x="6710642" y="5120894"/>
                  <a:pt x="6688949" y="5164561"/>
                </a:cubicBezTo>
                <a:lnTo>
                  <a:pt x="6713476" y="5227429"/>
                </a:lnTo>
                <a:cubicBezTo>
                  <a:pt x="6707551" y="5224995"/>
                  <a:pt x="6700321" y="5279972"/>
                  <a:pt x="6699741" y="5295738"/>
                </a:cubicBezTo>
                <a:cubicBezTo>
                  <a:pt x="6701613" y="5328539"/>
                  <a:pt x="6674230" y="5338382"/>
                  <a:pt x="6698438" y="5353315"/>
                </a:cubicBezTo>
                <a:lnTo>
                  <a:pt x="6705394" y="5356747"/>
                </a:lnTo>
                <a:cubicBezTo>
                  <a:pt x="6705576" y="5359175"/>
                  <a:pt x="6705758" y="5361603"/>
                  <a:pt x="6705941" y="5364029"/>
                </a:cubicBezTo>
                <a:cubicBezTo>
                  <a:pt x="6705372" y="5367899"/>
                  <a:pt x="6703413" y="5370023"/>
                  <a:pt x="6698760" y="5369188"/>
                </a:cubicBezTo>
                <a:cubicBezTo>
                  <a:pt x="6715543" y="5400565"/>
                  <a:pt x="6682626" y="5434448"/>
                  <a:pt x="6674560" y="5465115"/>
                </a:cubicBezTo>
                <a:cubicBezTo>
                  <a:pt x="6691190" y="5489165"/>
                  <a:pt x="6702277" y="5478984"/>
                  <a:pt x="6698322" y="5543278"/>
                </a:cubicBezTo>
                <a:lnTo>
                  <a:pt x="6673987" y="5606762"/>
                </a:lnTo>
                <a:lnTo>
                  <a:pt x="6665359" y="5656986"/>
                </a:lnTo>
                <a:lnTo>
                  <a:pt x="6718420" y="5747675"/>
                </a:lnTo>
                <a:cubicBezTo>
                  <a:pt x="6736039" y="5788270"/>
                  <a:pt x="6794550" y="5740224"/>
                  <a:pt x="6786357" y="5797270"/>
                </a:cubicBezTo>
                <a:cubicBezTo>
                  <a:pt x="6803000" y="5835160"/>
                  <a:pt x="6831082" y="5856958"/>
                  <a:pt x="6834299" y="5897781"/>
                </a:cubicBezTo>
                <a:cubicBezTo>
                  <a:pt x="6850938" y="5902014"/>
                  <a:pt x="6860579" y="5910872"/>
                  <a:pt x="6848771" y="5936497"/>
                </a:cubicBezTo>
                <a:lnTo>
                  <a:pt x="6883460" y="6064046"/>
                </a:lnTo>
                <a:cubicBezTo>
                  <a:pt x="6906450" y="6070324"/>
                  <a:pt x="6870051" y="6102610"/>
                  <a:pt x="6896072" y="6107188"/>
                </a:cubicBezTo>
                <a:cubicBezTo>
                  <a:pt x="6912283" y="6129421"/>
                  <a:pt x="6963567" y="6167207"/>
                  <a:pt x="6980725" y="6197444"/>
                </a:cubicBezTo>
                <a:cubicBezTo>
                  <a:pt x="6947762" y="6297975"/>
                  <a:pt x="6995609" y="6226141"/>
                  <a:pt x="6999028" y="6288610"/>
                </a:cubicBezTo>
                <a:cubicBezTo>
                  <a:pt x="6997432" y="6346629"/>
                  <a:pt x="7058551" y="6337651"/>
                  <a:pt x="7021306" y="6426700"/>
                </a:cubicBezTo>
                <a:cubicBezTo>
                  <a:pt x="7020466" y="6447474"/>
                  <a:pt x="7026793" y="6469543"/>
                  <a:pt x="7033259" y="6489284"/>
                </a:cubicBezTo>
                <a:lnTo>
                  <a:pt x="7037119" y="6501140"/>
                </a:lnTo>
                <a:lnTo>
                  <a:pt x="7037119" y="6557754"/>
                </a:lnTo>
                <a:lnTo>
                  <a:pt x="7031649" y="6569925"/>
                </a:lnTo>
                <a:cubicBezTo>
                  <a:pt x="7023197" y="6591634"/>
                  <a:pt x="7028560" y="6588450"/>
                  <a:pt x="7011548" y="6615002"/>
                </a:cubicBezTo>
                <a:cubicBezTo>
                  <a:pt x="7016567" y="6637881"/>
                  <a:pt x="7011534" y="6732922"/>
                  <a:pt x="7021837" y="6743644"/>
                </a:cubicBezTo>
                <a:cubicBezTo>
                  <a:pt x="7023032" y="6757943"/>
                  <a:pt x="7005198" y="6842091"/>
                  <a:pt x="7006394" y="6856390"/>
                </a:cubicBezTo>
                <a:lnTo>
                  <a:pt x="7037119" y="6856494"/>
                </a:lnTo>
                <a:lnTo>
                  <a:pt x="7037119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B47BD30-BC0B-0C08-697A-A9D93CB89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2799" y="2147356"/>
            <a:ext cx="3885061" cy="41070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75022"/>
      </p:ext>
    </p:extLst>
  </p:cSld>
  <p:clrMapOvr>
    <a:masterClrMapping/>
  </p:clrMapOvr>
</p:sld>
</file>

<file path=ppt/theme/theme1.xml><?xml version="1.0" encoding="utf-8"?>
<a:theme xmlns:a="http://schemas.openxmlformats.org/drawingml/2006/main" name="ArchiveVTI">
  <a:themeElements>
    <a:clrScheme name="AnalogousFromLightSeedRightStep">
      <a:dk1>
        <a:srgbClr val="000000"/>
      </a:dk1>
      <a:lt1>
        <a:srgbClr val="FFFFFF"/>
      </a:lt1>
      <a:dk2>
        <a:srgbClr val="243141"/>
      </a:dk2>
      <a:lt2>
        <a:srgbClr val="E2E3E8"/>
      </a:lt2>
      <a:accent1>
        <a:srgbClr val="AAA180"/>
      </a:accent1>
      <a:accent2>
        <a:srgbClr val="9CA671"/>
      </a:accent2>
      <a:accent3>
        <a:srgbClr val="8FA87F"/>
      </a:accent3>
      <a:accent4>
        <a:srgbClr val="76AD78"/>
      </a:accent4>
      <a:accent5>
        <a:srgbClr val="81AB94"/>
      </a:accent5>
      <a:accent6>
        <a:srgbClr val="74AAA2"/>
      </a:accent6>
      <a:hlink>
        <a:srgbClr val="6978AE"/>
      </a:hlink>
      <a:folHlink>
        <a:srgbClr val="7F7F7F"/>
      </a:folHlink>
    </a:clrScheme>
    <a:fontScheme name="Custom 170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iveVTI" id="{514BDC9F-20AC-40CA-9FE7-B30987BCD2D4}" vid="{D8FA1533-D953-46ED-B2C7-B32AF1BED7A8}"/>
    </a:ext>
  </a:extLst>
</a:theme>
</file>

<file path=docMetadata/LabelInfo.xml><?xml version="1.0" encoding="utf-8"?>
<clbl:labelList xmlns:clbl="http://schemas.microsoft.com/office/2020/mipLabelMetadata">
  <clbl:label id="{29196f36-1d5e-4d26-8945-3be41ba81178}" enabled="0" method="" siteId="{29196f36-1d5e-4d26-8945-3be41ba8117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1191</TotalTime>
  <Words>140</Words>
  <Application>Microsoft Office PowerPoint</Application>
  <PresentationFormat>Widescreen</PresentationFormat>
  <Paragraphs>15</Paragraphs>
  <Slides>9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ArchiveVTI</vt:lpstr>
      <vt:lpstr>The Rise of Chattel Slavery in the West Dr. Luz Christina Colpa</vt:lpstr>
      <vt:lpstr>       "Whoever says industrial Revolution says cotton".  -Eric Hobsbawm</vt:lpstr>
      <vt:lpstr>PowerPoint Presentation</vt:lpstr>
      <vt:lpstr>   Key Concepts:      </vt:lpstr>
      <vt:lpstr>The transatlantic Slave trade   </vt:lpstr>
      <vt:lpstr>PowerPoint Presentation</vt:lpstr>
      <vt:lpstr>Homegoing, Chapter 1- Effia</vt:lpstr>
      <vt:lpstr>Slavery in the Carribean </vt:lpstr>
      <vt:lpstr>War Capitalism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Colpa, Luz C</cp:lastModifiedBy>
  <cp:revision>54</cp:revision>
  <dcterms:created xsi:type="dcterms:W3CDTF">2024-09-09T20:59:45Z</dcterms:created>
  <dcterms:modified xsi:type="dcterms:W3CDTF">2026-10-18T01:12:16Z</dcterms:modified>
</cp:coreProperties>
</file>