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8" r:id="rId2"/>
    <p:sldId id="289" r:id="rId3"/>
    <p:sldId id="282" r:id="rId4"/>
    <p:sldId id="265" r:id="rId5"/>
    <p:sldId id="280" r:id="rId6"/>
    <p:sldId id="287" r:id="rId7"/>
    <p:sldId id="290" r:id="rId8"/>
    <p:sldId id="267" r:id="rId9"/>
    <p:sldId id="286" r:id="rId10"/>
    <p:sldId id="284" r:id="rId11"/>
    <p:sldId id="285" r:id="rId12"/>
    <p:sldId id="258" r:id="rId13"/>
    <p:sldId id="261" r:id="rId14"/>
    <p:sldId id="260" r:id="rId15"/>
    <p:sldId id="259" r:id="rId16"/>
    <p:sldId id="266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B2D6920-9AAD-4242-A228-02E582C7CD94}" v="95" dt="2026-09-18T13:55:51.31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80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2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654FA4A-E442-4AAA-8025-A37104BA2BC2}" type="doc">
      <dgm:prSet loTypeId="urn:microsoft.com/office/officeart/2008/layout/LinedList" loCatId="list" qsTypeId="urn:microsoft.com/office/officeart/2005/8/quickstyle/simple1#4" qsCatId="simple" csTypeId="urn:microsoft.com/office/officeart/2005/8/colors/colorful1#1" csCatId="colorful" phldr="1"/>
      <dgm:spPr/>
      <dgm:t>
        <a:bodyPr/>
        <a:lstStyle/>
        <a:p>
          <a:endParaRPr lang="en-US"/>
        </a:p>
      </dgm:t>
    </dgm:pt>
    <dgm:pt modelId="{2B3C2730-D51E-4966-BAA7-E5EAEAEACFE0}">
      <dgm:prSet/>
      <dgm:spPr/>
      <dgm:t>
        <a:bodyPr/>
        <a:lstStyle/>
        <a:p>
          <a:r>
            <a:rPr lang="en-US"/>
            <a:t>Social Death</a:t>
          </a:r>
        </a:p>
      </dgm:t>
    </dgm:pt>
    <dgm:pt modelId="{9D34F822-C752-4D4C-A663-AA48197651C2}" type="parTrans" cxnId="{0CF682B8-C6F1-4FEE-AC28-98443F46ECBE}">
      <dgm:prSet/>
      <dgm:spPr/>
      <dgm:t>
        <a:bodyPr/>
        <a:lstStyle/>
        <a:p>
          <a:endParaRPr lang="en-US"/>
        </a:p>
      </dgm:t>
    </dgm:pt>
    <dgm:pt modelId="{7907DB40-2656-4D0E-AFF6-3F578BE0F7E8}" type="sibTrans" cxnId="{0CF682B8-C6F1-4FEE-AC28-98443F46ECBE}">
      <dgm:prSet/>
      <dgm:spPr/>
      <dgm:t>
        <a:bodyPr/>
        <a:lstStyle/>
        <a:p>
          <a:endParaRPr lang="en-US"/>
        </a:p>
      </dgm:t>
    </dgm:pt>
    <dgm:pt modelId="{9E558B0F-2F49-47B8-B993-D3935314ED1B}">
      <dgm:prSet/>
      <dgm:spPr/>
      <dgm:t>
        <a:bodyPr/>
        <a:lstStyle/>
        <a:p>
          <a:r>
            <a:rPr lang="en-US"/>
            <a:t>Characteristics of Enslavement </a:t>
          </a:r>
        </a:p>
      </dgm:t>
    </dgm:pt>
    <dgm:pt modelId="{3546DA1C-B0F3-413D-ACE5-7D32F2295570}" type="parTrans" cxnId="{0C533235-C941-4C57-998B-D537B7F550C6}">
      <dgm:prSet/>
      <dgm:spPr/>
      <dgm:t>
        <a:bodyPr/>
        <a:lstStyle/>
        <a:p>
          <a:endParaRPr lang="en-US"/>
        </a:p>
      </dgm:t>
    </dgm:pt>
    <dgm:pt modelId="{CFA1834D-A8C7-4FCE-8752-6F73A71B6ED3}" type="sibTrans" cxnId="{0C533235-C941-4C57-998B-D537B7F550C6}">
      <dgm:prSet/>
      <dgm:spPr/>
      <dgm:t>
        <a:bodyPr/>
        <a:lstStyle/>
        <a:p>
          <a:endParaRPr lang="en-US"/>
        </a:p>
      </dgm:t>
    </dgm:pt>
    <dgm:pt modelId="{DD9961D6-3F31-4C34-8371-F03B87EDE6CB}">
      <dgm:prSet/>
      <dgm:spPr/>
      <dgm:t>
        <a:bodyPr/>
        <a:lstStyle/>
        <a:p>
          <a:r>
            <a:rPr lang="en-US"/>
            <a:t>Chattel Vs. Domestic Slavery </a:t>
          </a:r>
        </a:p>
      </dgm:t>
    </dgm:pt>
    <dgm:pt modelId="{DEAA76E0-3585-46C4-A156-B466671819BA}" type="parTrans" cxnId="{6C25C4BC-CF58-4C8C-B89D-77894983E6AC}">
      <dgm:prSet/>
      <dgm:spPr/>
      <dgm:t>
        <a:bodyPr/>
        <a:lstStyle/>
        <a:p>
          <a:endParaRPr lang="en-US"/>
        </a:p>
      </dgm:t>
    </dgm:pt>
    <dgm:pt modelId="{1F0D83BC-B2A2-4145-A5C6-507D07976327}" type="sibTrans" cxnId="{6C25C4BC-CF58-4C8C-B89D-77894983E6AC}">
      <dgm:prSet/>
      <dgm:spPr/>
      <dgm:t>
        <a:bodyPr/>
        <a:lstStyle/>
        <a:p>
          <a:endParaRPr lang="en-US"/>
        </a:p>
      </dgm:t>
    </dgm:pt>
    <dgm:pt modelId="{4F3FBF9C-F3F8-4400-BBEE-1581BEDE7EE1}">
      <dgm:prSet/>
      <dgm:spPr/>
      <dgm:t>
        <a:bodyPr/>
        <a:lstStyle/>
        <a:p>
          <a:r>
            <a:rPr lang="en-US" dirty="0"/>
            <a:t>Ahmed Baba</a:t>
          </a:r>
        </a:p>
      </dgm:t>
    </dgm:pt>
    <dgm:pt modelId="{12492B36-AC2F-4EC7-8E15-A619FA6406CD}" type="parTrans" cxnId="{EF70E3ED-7C93-4DBC-B204-2D0B5CE10A4D}">
      <dgm:prSet/>
      <dgm:spPr/>
      <dgm:t>
        <a:bodyPr/>
        <a:lstStyle/>
        <a:p>
          <a:endParaRPr lang="en-US"/>
        </a:p>
      </dgm:t>
    </dgm:pt>
    <dgm:pt modelId="{313A0D49-29D3-4936-9B1B-BCA353466582}" type="sibTrans" cxnId="{EF70E3ED-7C93-4DBC-B204-2D0B5CE10A4D}">
      <dgm:prSet/>
      <dgm:spPr/>
      <dgm:t>
        <a:bodyPr/>
        <a:lstStyle/>
        <a:p>
          <a:endParaRPr lang="en-US"/>
        </a:p>
      </dgm:t>
    </dgm:pt>
    <dgm:pt modelId="{000EFBDB-F2FB-4815-8D50-35E64274DCA2}">
      <dgm:prSet phldrT="[Text]" phldr="0"/>
      <dgm:spPr/>
      <dgm:t>
        <a:bodyPr/>
        <a:lstStyle/>
        <a:p>
          <a:endParaRPr lang="en-US" dirty="0">
            <a:latin typeface="Aptos Display" panose="020F0302020204030204"/>
          </a:endParaRPr>
        </a:p>
      </dgm:t>
    </dgm:pt>
    <dgm:pt modelId="{22E734FF-171A-4E47-B9A2-67025F385510}" type="parTrans" cxnId="{8AE951B8-495B-4375-BF29-E9F8AC8AB539}">
      <dgm:prSet/>
      <dgm:spPr/>
      <dgm:t>
        <a:bodyPr/>
        <a:lstStyle/>
        <a:p>
          <a:endParaRPr lang="en-US"/>
        </a:p>
      </dgm:t>
    </dgm:pt>
    <dgm:pt modelId="{9726EE6D-CD16-4B44-9C7A-80AE6D79DDE9}" type="sibTrans" cxnId="{8AE951B8-495B-4375-BF29-E9F8AC8AB539}">
      <dgm:prSet/>
      <dgm:spPr/>
      <dgm:t>
        <a:bodyPr/>
        <a:lstStyle/>
        <a:p>
          <a:endParaRPr lang="en-US"/>
        </a:p>
      </dgm:t>
    </dgm:pt>
    <dgm:pt modelId="{9963ABB0-6BC5-DE41-85B6-8E933D3DED5C}">
      <dgm:prSet/>
      <dgm:spPr/>
      <dgm:t>
        <a:bodyPr/>
        <a:lstStyle/>
        <a:p>
          <a:r>
            <a:rPr lang="en-US" dirty="0"/>
            <a:t>Hamitic Myth </a:t>
          </a:r>
        </a:p>
      </dgm:t>
    </dgm:pt>
    <dgm:pt modelId="{998E7159-409A-2C44-89E3-EC54B47E4524}" type="parTrans" cxnId="{C9E50F8A-00B8-FD43-B830-A4DB085AAE27}">
      <dgm:prSet/>
      <dgm:spPr/>
    </dgm:pt>
    <dgm:pt modelId="{B83FFA5B-6ECC-B34C-BE40-19B60AE64639}" type="sibTrans" cxnId="{C9E50F8A-00B8-FD43-B830-A4DB085AAE27}">
      <dgm:prSet/>
      <dgm:spPr/>
    </dgm:pt>
    <dgm:pt modelId="{37600283-3E37-AA44-8027-4B01560D51FC}">
      <dgm:prSet/>
      <dgm:spPr/>
      <dgm:t>
        <a:bodyPr/>
        <a:lstStyle/>
        <a:p>
          <a:r>
            <a:rPr lang="en-US" dirty="0"/>
            <a:t>Bartolomé de las Casas</a:t>
          </a:r>
        </a:p>
      </dgm:t>
    </dgm:pt>
    <dgm:pt modelId="{CF1D9744-E9F8-4540-80B8-F4A30F787FA0}" type="parTrans" cxnId="{9AD19480-CED8-0F4A-A19D-55C1C7FEC283}">
      <dgm:prSet/>
      <dgm:spPr/>
    </dgm:pt>
    <dgm:pt modelId="{8A0FB52A-7576-1442-8D28-CCBD8C3C90C3}" type="sibTrans" cxnId="{9AD19480-CED8-0F4A-A19D-55C1C7FEC283}">
      <dgm:prSet/>
      <dgm:spPr/>
    </dgm:pt>
    <dgm:pt modelId="{6425A985-1D30-E24D-BED8-75B9605919DA}">
      <dgm:prSet/>
      <dgm:spPr/>
      <dgm:t>
        <a:bodyPr/>
        <a:lstStyle/>
        <a:p>
          <a:endParaRPr lang="en-US" dirty="0"/>
        </a:p>
      </dgm:t>
    </dgm:pt>
    <dgm:pt modelId="{255960EF-CC45-A34D-BF2A-4F0AFA2A8747}" type="parTrans" cxnId="{8926F865-C4C9-E04B-9BDB-87AE2394DF43}">
      <dgm:prSet/>
      <dgm:spPr/>
    </dgm:pt>
    <dgm:pt modelId="{58136429-D6BB-D149-8FCD-AB6629E06F4B}" type="sibTrans" cxnId="{8926F865-C4C9-E04B-9BDB-87AE2394DF43}">
      <dgm:prSet/>
      <dgm:spPr/>
    </dgm:pt>
    <dgm:pt modelId="{45F2418A-EDC6-47E1-AF98-D15BEB063516}" type="pres">
      <dgm:prSet presAssocID="{0654FA4A-E442-4AAA-8025-A37104BA2BC2}" presName="vert0" presStyleCnt="0">
        <dgm:presLayoutVars>
          <dgm:dir/>
          <dgm:animOne val="branch"/>
          <dgm:animLvl val="lvl"/>
        </dgm:presLayoutVars>
      </dgm:prSet>
      <dgm:spPr/>
    </dgm:pt>
    <dgm:pt modelId="{34B421AD-DEA7-422B-94AF-CC3CA71E78B2}" type="pres">
      <dgm:prSet presAssocID="{2B3C2730-D51E-4966-BAA7-E5EAEAEACFE0}" presName="thickLine" presStyleLbl="alignNode1" presStyleIdx="0" presStyleCnt="8"/>
      <dgm:spPr/>
    </dgm:pt>
    <dgm:pt modelId="{DF11E318-F998-4214-8707-F4415BA28E12}" type="pres">
      <dgm:prSet presAssocID="{2B3C2730-D51E-4966-BAA7-E5EAEAEACFE0}" presName="horz1" presStyleCnt="0"/>
      <dgm:spPr/>
    </dgm:pt>
    <dgm:pt modelId="{46A037E1-E0EB-430B-A801-8E8357801CC8}" type="pres">
      <dgm:prSet presAssocID="{2B3C2730-D51E-4966-BAA7-E5EAEAEACFE0}" presName="tx1" presStyleLbl="revTx" presStyleIdx="0" presStyleCnt="8"/>
      <dgm:spPr/>
    </dgm:pt>
    <dgm:pt modelId="{D711F814-F5FA-464C-8A8B-20E20AE6B21A}" type="pres">
      <dgm:prSet presAssocID="{2B3C2730-D51E-4966-BAA7-E5EAEAEACFE0}" presName="vert1" presStyleCnt="0"/>
      <dgm:spPr/>
    </dgm:pt>
    <dgm:pt modelId="{533A0328-5509-4A94-A96A-CAE321013ECF}" type="pres">
      <dgm:prSet presAssocID="{9E558B0F-2F49-47B8-B993-D3935314ED1B}" presName="thickLine" presStyleLbl="alignNode1" presStyleIdx="1" presStyleCnt="8"/>
      <dgm:spPr/>
    </dgm:pt>
    <dgm:pt modelId="{99DB31B4-CD9C-4A3C-9769-0056C2E0A8AB}" type="pres">
      <dgm:prSet presAssocID="{9E558B0F-2F49-47B8-B993-D3935314ED1B}" presName="horz1" presStyleCnt="0"/>
      <dgm:spPr/>
    </dgm:pt>
    <dgm:pt modelId="{C4A242EA-C2D0-4052-BAF9-4607DE985CA8}" type="pres">
      <dgm:prSet presAssocID="{9E558B0F-2F49-47B8-B993-D3935314ED1B}" presName="tx1" presStyleLbl="revTx" presStyleIdx="1" presStyleCnt="8"/>
      <dgm:spPr/>
    </dgm:pt>
    <dgm:pt modelId="{53C49F36-71EB-40D9-84A0-FA1EA0DBEA0B}" type="pres">
      <dgm:prSet presAssocID="{9E558B0F-2F49-47B8-B993-D3935314ED1B}" presName="vert1" presStyleCnt="0"/>
      <dgm:spPr/>
    </dgm:pt>
    <dgm:pt modelId="{7979A560-0C63-4D2D-8AD9-F80F476AD05F}" type="pres">
      <dgm:prSet presAssocID="{DD9961D6-3F31-4C34-8371-F03B87EDE6CB}" presName="thickLine" presStyleLbl="alignNode1" presStyleIdx="2" presStyleCnt="8"/>
      <dgm:spPr/>
    </dgm:pt>
    <dgm:pt modelId="{54F8E583-40A9-400E-83E8-9217CD9A2AF2}" type="pres">
      <dgm:prSet presAssocID="{DD9961D6-3F31-4C34-8371-F03B87EDE6CB}" presName="horz1" presStyleCnt="0"/>
      <dgm:spPr/>
    </dgm:pt>
    <dgm:pt modelId="{4D39966C-C0DE-49BF-958A-D1EAE058DB09}" type="pres">
      <dgm:prSet presAssocID="{DD9961D6-3F31-4C34-8371-F03B87EDE6CB}" presName="tx1" presStyleLbl="revTx" presStyleIdx="2" presStyleCnt="8"/>
      <dgm:spPr/>
    </dgm:pt>
    <dgm:pt modelId="{84DFD48B-7181-4B1E-BAE1-D63F286EB5C8}" type="pres">
      <dgm:prSet presAssocID="{DD9961D6-3F31-4C34-8371-F03B87EDE6CB}" presName="vert1" presStyleCnt="0"/>
      <dgm:spPr/>
    </dgm:pt>
    <dgm:pt modelId="{D66237A8-C2E3-494D-9190-C21DF63C4B1E}" type="pres">
      <dgm:prSet presAssocID="{4F3FBF9C-F3F8-4400-BBEE-1581BEDE7EE1}" presName="thickLine" presStyleLbl="alignNode1" presStyleIdx="3" presStyleCnt="8"/>
      <dgm:spPr/>
    </dgm:pt>
    <dgm:pt modelId="{956D31FC-5C35-4071-80E8-AA2A0D3D9FA1}" type="pres">
      <dgm:prSet presAssocID="{4F3FBF9C-F3F8-4400-BBEE-1581BEDE7EE1}" presName="horz1" presStyleCnt="0"/>
      <dgm:spPr/>
    </dgm:pt>
    <dgm:pt modelId="{F18656F4-3C78-4409-8E0D-38165BE161BE}" type="pres">
      <dgm:prSet presAssocID="{4F3FBF9C-F3F8-4400-BBEE-1581BEDE7EE1}" presName="tx1" presStyleLbl="revTx" presStyleIdx="3" presStyleCnt="8"/>
      <dgm:spPr/>
    </dgm:pt>
    <dgm:pt modelId="{D431C7FC-527B-4E4D-9281-4E3F3BB73756}" type="pres">
      <dgm:prSet presAssocID="{4F3FBF9C-F3F8-4400-BBEE-1581BEDE7EE1}" presName="vert1" presStyleCnt="0"/>
      <dgm:spPr/>
    </dgm:pt>
    <dgm:pt modelId="{76D7EDB9-C243-2748-ABEE-512070B79456}" type="pres">
      <dgm:prSet presAssocID="{9963ABB0-6BC5-DE41-85B6-8E933D3DED5C}" presName="thickLine" presStyleLbl="alignNode1" presStyleIdx="4" presStyleCnt="8"/>
      <dgm:spPr/>
    </dgm:pt>
    <dgm:pt modelId="{90F4DC37-F90F-234E-BE05-DA778B804FF4}" type="pres">
      <dgm:prSet presAssocID="{9963ABB0-6BC5-DE41-85B6-8E933D3DED5C}" presName="horz1" presStyleCnt="0"/>
      <dgm:spPr/>
    </dgm:pt>
    <dgm:pt modelId="{06C8D6BC-95C9-D146-97D2-D1FDAC52E65A}" type="pres">
      <dgm:prSet presAssocID="{9963ABB0-6BC5-DE41-85B6-8E933D3DED5C}" presName="tx1" presStyleLbl="revTx" presStyleIdx="4" presStyleCnt="8"/>
      <dgm:spPr/>
    </dgm:pt>
    <dgm:pt modelId="{4B941F60-D460-1D43-B0FA-6E8DF6FA2482}" type="pres">
      <dgm:prSet presAssocID="{9963ABB0-6BC5-DE41-85B6-8E933D3DED5C}" presName="vert1" presStyleCnt="0"/>
      <dgm:spPr/>
    </dgm:pt>
    <dgm:pt modelId="{9CD3321B-5D75-3340-BB4B-16AC2AD5FB10}" type="pres">
      <dgm:prSet presAssocID="{37600283-3E37-AA44-8027-4B01560D51FC}" presName="thickLine" presStyleLbl="alignNode1" presStyleIdx="5" presStyleCnt="8"/>
      <dgm:spPr/>
    </dgm:pt>
    <dgm:pt modelId="{ED0CB6BE-62D2-BF41-BB68-3885D908CDB5}" type="pres">
      <dgm:prSet presAssocID="{37600283-3E37-AA44-8027-4B01560D51FC}" presName="horz1" presStyleCnt="0"/>
      <dgm:spPr/>
    </dgm:pt>
    <dgm:pt modelId="{DB828FB0-A0C5-6241-A4CD-76F3B3FAC3DE}" type="pres">
      <dgm:prSet presAssocID="{37600283-3E37-AA44-8027-4B01560D51FC}" presName="tx1" presStyleLbl="revTx" presStyleIdx="5" presStyleCnt="8"/>
      <dgm:spPr/>
    </dgm:pt>
    <dgm:pt modelId="{5768C819-659D-EE41-95A8-BB298A5C262F}" type="pres">
      <dgm:prSet presAssocID="{37600283-3E37-AA44-8027-4B01560D51FC}" presName="vert1" presStyleCnt="0"/>
      <dgm:spPr/>
    </dgm:pt>
    <dgm:pt modelId="{ED116D47-54FF-F147-B3A8-153BFBD95873}" type="pres">
      <dgm:prSet presAssocID="{6425A985-1D30-E24D-BED8-75B9605919DA}" presName="thickLine" presStyleLbl="alignNode1" presStyleIdx="6" presStyleCnt="8"/>
      <dgm:spPr/>
    </dgm:pt>
    <dgm:pt modelId="{E0BF5060-4A88-654A-8DD8-13AD658DC4C2}" type="pres">
      <dgm:prSet presAssocID="{6425A985-1D30-E24D-BED8-75B9605919DA}" presName="horz1" presStyleCnt="0"/>
      <dgm:spPr/>
    </dgm:pt>
    <dgm:pt modelId="{56472904-0D2F-0640-ADE5-8F5909E1CF23}" type="pres">
      <dgm:prSet presAssocID="{6425A985-1D30-E24D-BED8-75B9605919DA}" presName="tx1" presStyleLbl="revTx" presStyleIdx="6" presStyleCnt="8"/>
      <dgm:spPr/>
    </dgm:pt>
    <dgm:pt modelId="{21CF9098-DFD9-DF4F-B4C1-3076AA01ED97}" type="pres">
      <dgm:prSet presAssocID="{6425A985-1D30-E24D-BED8-75B9605919DA}" presName="vert1" presStyleCnt="0"/>
      <dgm:spPr/>
    </dgm:pt>
    <dgm:pt modelId="{9603E5AA-777F-41DE-B35F-A1A70CAA1FB4}" type="pres">
      <dgm:prSet presAssocID="{000EFBDB-F2FB-4815-8D50-35E64274DCA2}" presName="thickLine" presStyleLbl="alignNode1" presStyleIdx="7" presStyleCnt="8"/>
      <dgm:spPr/>
    </dgm:pt>
    <dgm:pt modelId="{3E943EB8-FE4B-4E13-9A0A-0A0BC38CCB51}" type="pres">
      <dgm:prSet presAssocID="{000EFBDB-F2FB-4815-8D50-35E64274DCA2}" presName="horz1" presStyleCnt="0"/>
      <dgm:spPr/>
    </dgm:pt>
    <dgm:pt modelId="{B7BA03B2-6906-4B16-8852-41BBABFDE63B}" type="pres">
      <dgm:prSet presAssocID="{000EFBDB-F2FB-4815-8D50-35E64274DCA2}" presName="tx1" presStyleLbl="revTx" presStyleIdx="7" presStyleCnt="8"/>
      <dgm:spPr/>
    </dgm:pt>
    <dgm:pt modelId="{08AAFCA0-3F71-4F7D-889A-2B4118CC6B7B}" type="pres">
      <dgm:prSet presAssocID="{000EFBDB-F2FB-4815-8D50-35E64274DCA2}" presName="vert1" presStyleCnt="0"/>
      <dgm:spPr/>
    </dgm:pt>
  </dgm:ptLst>
  <dgm:cxnLst>
    <dgm:cxn modelId="{A0204A07-3DDB-45D6-99CE-F047C5A359E1}" type="presOf" srcId="{0654FA4A-E442-4AAA-8025-A37104BA2BC2}" destId="{45F2418A-EDC6-47E1-AF98-D15BEB063516}" srcOrd="0" destOrd="0" presId="urn:microsoft.com/office/officeart/2008/layout/LinedList"/>
    <dgm:cxn modelId="{D0ED212B-E51B-B343-B935-B2558F681DA0}" type="presOf" srcId="{9963ABB0-6BC5-DE41-85B6-8E933D3DED5C}" destId="{06C8D6BC-95C9-D146-97D2-D1FDAC52E65A}" srcOrd="0" destOrd="0" presId="urn:microsoft.com/office/officeart/2008/layout/LinedList"/>
    <dgm:cxn modelId="{63F7192F-282C-4EBA-91F2-E4AD3DF28888}" type="presOf" srcId="{2B3C2730-D51E-4966-BAA7-E5EAEAEACFE0}" destId="{46A037E1-E0EB-430B-A801-8E8357801CC8}" srcOrd="0" destOrd="0" presId="urn:microsoft.com/office/officeart/2008/layout/LinedList"/>
    <dgm:cxn modelId="{91E99C32-5ED7-4420-AB5F-7A5A36EEA130}" type="presOf" srcId="{4F3FBF9C-F3F8-4400-BBEE-1581BEDE7EE1}" destId="{F18656F4-3C78-4409-8E0D-38165BE161BE}" srcOrd="0" destOrd="0" presId="urn:microsoft.com/office/officeart/2008/layout/LinedList"/>
    <dgm:cxn modelId="{0C533235-C941-4C57-998B-D537B7F550C6}" srcId="{0654FA4A-E442-4AAA-8025-A37104BA2BC2}" destId="{9E558B0F-2F49-47B8-B993-D3935314ED1B}" srcOrd="1" destOrd="0" parTransId="{3546DA1C-B0F3-413D-ACE5-7D32F2295570}" sibTransId="{CFA1834D-A8C7-4FCE-8752-6F73A71B6ED3}"/>
    <dgm:cxn modelId="{ADE41E39-5111-47FA-B3E3-858212469617}" type="presOf" srcId="{9E558B0F-2F49-47B8-B993-D3935314ED1B}" destId="{C4A242EA-C2D0-4052-BAF9-4607DE985CA8}" srcOrd="0" destOrd="0" presId="urn:microsoft.com/office/officeart/2008/layout/LinedList"/>
    <dgm:cxn modelId="{16E77F5D-6799-498E-A137-AC643B711FE0}" type="presOf" srcId="{DD9961D6-3F31-4C34-8371-F03B87EDE6CB}" destId="{4D39966C-C0DE-49BF-958A-D1EAE058DB09}" srcOrd="0" destOrd="0" presId="urn:microsoft.com/office/officeart/2008/layout/LinedList"/>
    <dgm:cxn modelId="{8926F865-C4C9-E04B-9BDB-87AE2394DF43}" srcId="{0654FA4A-E442-4AAA-8025-A37104BA2BC2}" destId="{6425A985-1D30-E24D-BED8-75B9605919DA}" srcOrd="6" destOrd="0" parTransId="{255960EF-CC45-A34D-BF2A-4F0AFA2A8747}" sibTransId="{58136429-D6BB-D149-8FCD-AB6629E06F4B}"/>
    <dgm:cxn modelId="{2F9CC86F-5F80-464B-BCBC-1B1677DEB5D9}" type="presOf" srcId="{37600283-3E37-AA44-8027-4B01560D51FC}" destId="{DB828FB0-A0C5-6241-A4CD-76F3B3FAC3DE}" srcOrd="0" destOrd="0" presId="urn:microsoft.com/office/officeart/2008/layout/LinedList"/>
    <dgm:cxn modelId="{B4C1337E-CA9B-374C-9ED7-6356926B5A27}" type="presOf" srcId="{6425A985-1D30-E24D-BED8-75B9605919DA}" destId="{56472904-0D2F-0640-ADE5-8F5909E1CF23}" srcOrd="0" destOrd="0" presId="urn:microsoft.com/office/officeart/2008/layout/LinedList"/>
    <dgm:cxn modelId="{9AD19480-CED8-0F4A-A19D-55C1C7FEC283}" srcId="{0654FA4A-E442-4AAA-8025-A37104BA2BC2}" destId="{37600283-3E37-AA44-8027-4B01560D51FC}" srcOrd="5" destOrd="0" parTransId="{CF1D9744-E9F8-4540-80B8-F4A30F787FA0}" sibTransId="{8A0FB52A-7576-1442-8D28-CCBD8C3C90C3}"/>
    <dgm:cxn modelId="{C9E50F8A-00B8-FD43-B830-A4DB085AAE27}" srcId="{0654FA4A-E442-4AAA-8025-A37104BA2BC2}" destId="{9963ABB0-6BC5-DE41-85B6-8E933D3DED5C}" srcOrd="4" destOrd="0" parTransId="{998E7159-409A-2C44-89E3-EC54B47E4524}" sibTransId="{B83FFA5B-6ECC-B34C-BE40-19B60AE64639}"/>
    <dgm:cxn modelId="{8AE951B8-495B-4375-BF29-E9F8AC8AB539}" srcId="{0654FA4A-E442-4AAA-8025-A37104BA2BC2}" destId="{000EFBDB-F2FB-4815-8D50-35E64274DCA2}" srcOrd="7" destOrd="0" parTransId="{22E734FF-171A-4E47-B9A2-67025F385510}" sibTransId="{9726EE6D-CD16-4B44-9C7A-80AE6D79DDE9}"/>
    <dgm:cxn modelId="{0CF682B8-C6F1-4FEE-AC28-98443F46ECBE}" srcId="{0654FA4A-E442-4AAA-8025-A37104BA2BC2}" destId="{2B3C2730-D51E-4966-BAA7-E5EAEAEACFE0}" srcOrd="0" destOrd="0" parTransId="{9D34F822-C752-4D4C-A663-AA48197651C2}" sibTransId="{7907DB40-2656-4D0E-AFF6-3F578BE0F7E8}"/>
    <dgm:cxn modelId="{6C25C4BC-CF58-4C8C-B89D-77894983E6AC}" srcId="{0654FA4A-E442-4AAA-8025-A37104BA2BC2}" destId="{DD9961D6-3F31-4C34-8371-F03B87EDE6CB}" srcOrd="2" destOrd="0" parTransId="{DEAA76E0-3585-46C4-A156-B466671819BA}" sibTransId="{1F0D83BC-B2A2-4145-A5C6-507D07976327}"/>
    <dgm:cxn modelId="{EF70E3ED-7C93-4DBC-B204-2D0B5CE10A4D}" srcId="{0654FA4A-E442-4AAA-8025-A37104BA2BC2}" destId="{4F3FBF9C-F3F8-4400-BBEE-1581BEDE7EE1}" srcOrd="3" destOrd="0" parTransId="{12492B36-AC2F-4EC7-8E15-A619FA6406CD}" sibTransId="{313A0D49-29D3-4936-9B1B-BCA353466582}"/>
    <dgm:cxn modelId="{75A409FD-CD02-41D0-8187-4B59762DAEE7}" type="presOf" srcId="{000EFBDB-F2FB-4815-8D50-35E64274DCA2}" destId="{B7BA03B2-6906-4B16-8852-41BBABFDE63B}" srcOrd="0" destOrd="0" presId="urn:microsoft.com/office/officeart/2008/layout/LinedList"/>
    <dgm:cxn modelId="{2D92473D-6C39-4A50-BB40-4285AFE5135C}" type="presParOf" srcId="{45F2418A-EDC6-47E1-AF98-D15BEB063516}" destId="{34B421AD-DEA7-422B-94AF-CC3CA71E78B2}" srcOrd="0" destOrd="0" presId="urn:microsoft.com/office/officeart/2008/layout/LinedList"/>
    <dgm:cxn modelId="{9BDA8B51-80E3-4BF0-8B20-DA3A8205B3B3}" type="presParOf" srcId="{45F2418A-EDC6-47E1-AF98-D15BEB063516}" destId="{DF11E318-F998-4214-8707-F4415BA28E12}" srcOrd="1" destOrd="0" presId="urn:microsoft.com/office/officeart/2008/layout/LinedList"/>
    <dgm:cxn modelId="{E182CD0C-F309-4E8A-BD3C-C505180AF05B}" type="presParOf" srcId="{DF11E318-F998-4214-8707-F4415BA28E12}" destId="{46A037E1-E0EB-430B-A801-8E8357801CC8}" srcOrd="0" destOrd="0" presId="urn:microsoft.com/office/officeart/2008/layout/LinedList"/>
    <dgm:cxn modelId="{D29244B6-7194-470A-BB9A-3F15D3FE79CA}" type="presParOf" srcId="{DF11E318-F998-4214-8707-F4415BA28E12}" destId="{D711F814-F5FA-464C-8A8B-20E20AE6B21A}" srcOrd="1" destOrd="0" presId="urn:microsoft.com/office/officeart/2008/layout/LinedList"/>
    <dgm:cxn modelId="{EAD79E89-B885-4072-B6E5-12D06D503FF0}" type="presParOf" srcId="{45F2418A-EDC6-47E1-AF98-D15BEB063516}" destId="{533A0328-5509-4A94-A96A-CAE321013ECF}" srcOrd="2" destOrd="0" presId="urn:microsoft.com/office/officeart/2008/layout/LinedList"/>
    <dgm:cxn modelId="{0BD6D67F-9FF3-455E-9E61-61A8A5EF27C8}" type="presParOf" srcId="{45F2418A-EDC6-47E1-AF98-D15BEB063516}" destId="{99DB31B4-CD9C-4A3C-9769-0056C2E0A8AB}" srcOrd="3" destOrd="0" presId="urn:microsoft.com/office/officeart/2008/layout/LinedList"/>
    <dgm:cxn modelId="{B4F3C565-F88F-45C9-B0CC-CC61CDEE7A28}" type="presParOf" srcId="{99DB31B4-CD9C-4A3C-9769-0056C2E0A8AB}" destId="{C4A242EA-C2D0-4052-BAF9-4607DE985CA8}" srcOrd="0" destOrd="0" presId="urn:microsoft.com/office/officeart/2008/layout/LinedList"/>
    <dgm:cxn modelId="{E7A2B3FD-5363-4772-B295-24E4D3D4E1BD}" type="presParOf" srcId="{99DB31B4-CD9C-4A3C-9769-0056C2E0A8AB}" destId="{53C49F36-71EB-40D9-84A0-FA1EA0DBEA0B}" srcOrd="1" destOrd="0" presId="urn:microsoft.com/office/officeart/2008/layout/LinedList"/>
    <dgm:cxn modelId="{2F2F6B19-ED9C-4947-80A8-33A590327053}" type="presParOf" srcId="{45F2418A-EDC6-47E1-AF98-D15BEB063516}" destId="{7979A560-0C63-4D2D-8AD9-F80F476AD05F}" srcOrd="4" destOrd="0" presId="urn:microsoft.com/office/officeart/2008/layout/LinedList"/>
    <dgm:cxn modelId="{23A7D0C7-6AD8-409C-98E0-AAB8F782DB10}" type="presParOf" srcId="{45F2418A-EDC6-47E1-AF98-D15BEB063516}" destId="{54F8E583-40A9-400E-83E8-9217CD9A2AF2}" srcOrd="5" destOrd="0" presId="urn:microsoft.com/office/officeart/2008/layout/LinedList"/>
    <dgm:cxn modelId="{33CA391A-651B-4E67-8171-17F4132DDB84}" type="presParOf" srcId="{54F8E583-40A9-400E-83E8-9217CD9A2AF2}" destId="{4D39966C-C0DE-49BF-958A-D1EAE058DB09}" srcOrd="0" destOrd="0" presId="urn:microsoft.com/office/officeart/2008/layout/LinedList"/>
    <dgm:cxn modelId="{0AC30CDE-371E-488A-9909-CA19973BBE14}" type="presParOf" srcId="{54F8E583-40A9-400E-83E8-9217CD9A2AF2}" destId="{84DFD48B-7181-4B1E-BAE1-D63F286EB5C8}" srcOrd="1" destOrd="0" presId="urn:microsoft.com/office/officeart/2008/layout/LinedList"/>
    <dgm:cxn modelId="{E347BFBB-B3D3-48AD-8298-C43C81495FAA}" type="presParOf" srcId="{45F2418A-EDC6-47E1-AF98-D15BEB063516}" destId="{D66237A8-C2E3-494D-9190-C21DF63C4B1E}" srcOrd="6" destOrd="0" presId="urn:microsoft.com/office/officeart/2008/layout/LinedList"/>
    <dgm:cxn modelId="{70C652E6-7840-44DD-8717-7EFCD9B56943}" type="presParOf" srcId="{45F2418A-EDC6-47E1-AF98-D15BEB063516}" destId="{956D31FC-5C35-4071-80E8-AA2A0D3D9FA1}" srcOrd="7" destOrd="0" presId="urn:microsoft.com/office/officeart/2008/layout/LinedList"/>
    <dgm:cxn modelId="{AB5FFF3C-D220-4A71-93C3-9405B5F3F39F}" type="presParOf" srcId="{956D31FC-5C35-4071-80E8-AA2A0D3D9FA1}" destId="{F18656F4-3C78-4409-8E0D-38165BE161BE}" srcOrd="0" destOrd="0" presId="urn:microsoft.com/office/officeart/2008/layout/LinedList"/>
    <dgm:cxn modelId="{C36A31A5-6C90-4928-92F7-8D460432EFB0}" type="presParOf" srcId="{956D31FC-5C35-4071-80E8-AA2A0D3D9FA1}" destId="{D431C7FC-527B-4E4D-9281-4E3F3BB73756}" srcOrd="1" destOrd="0" presId="urn:microsoft.com/office/officeart/2008/layout/LinedList"/>
    <dgm:cxn modelId="{854D3B29-27BA-8849-A125-23355413475A}" type="presParOf" srcId="{45F2418A-EDC6-47E1-AF98-D15BEB063516}" destId="{76D7EDB9-C243-2748-ABEE-512070B79456}" srcOrd="8" destOrd="0" presId="urn:microsoft.com/office/officeart/2008/layout/LinedList"/>
    <dgm:cxn modelId="{9E9091FB-72AE-3843-A067-0E5DF6292772}" type="presParOf" srcId="{45F2418A-EDC6-47E1-AF98-D15BEB063516}" destId="{90F4DC37-F90F-234E-BE05-DA778B804FF4}" srcOrd="9" destOrd="0" presId="urn:microsoft.com/office/officeart/2008/layout/LinedList"/>
    <dgm:cxn modelId="{91E15D43-F10E-8444-B41D-02FD555623B0}" type="presParOf" srcId="{90F4DC37-F90F-234E-BE05-DA778B804FF4}" destId="{06C8D6BC-95C9-D146-97D2-D1FDAC52E65A}" srcOrd="0" destOrd="0" presId="urn:microsoft.com/office/officeart/2008/layout/LinedList"/>
    <dgm:cxn modelId="{453E54B1-38A2-DF40-BD3C-3CEDDFF65D3E}" type="presParOf" srcId="{90F4DC37-F90F-234E-BE05-DA778B804FF4}" destId="{4B941F60-D460-1D43-B0FA-6E8DF6FA2482}" srcOrd="1" destOrd="0" presId="urn:microsoft.com/office/officeart/2008/layout/LinedList"/>
    <dgm:cxn modelId="{8BC1265D-EC6A-1946-8031-CE8A3C4C64DE}" type="presParOf" srcId="{45F2418A-EDC6-47E1-AF98-D15BEB063516}" destId="{9CD3321B-5D75-3340-BB4B-16AC2AD5FB10}" srcOrd="10" destOrd="0" presId="urn:microsoft.com/office/officeart/2008/layout/LinedList"/>
    <dgm:cxn modelId="{76B60120-4B14-504D-9FFB-1A83AD050418}" type="presParOf" srcId="{45F2418A-EDC6-47E1-AF98-D15BEB063516}" destId="{ED0CB6BE-62D2-BF41-BB68-3885D908CDB5}" srcOrd="11" destOrd="0" presId="urn:microsoft.com/office/officeart/2008/layout/LinedList"/>
    <dgm:cxn modelId="{C1B267D4-EA41-E141-A5DA-C366C2B6D6BB}" type="presParOf" srcId="{ED0CB6BE-62D2-BF41-BB68-3885D908CDB5}" destId="{DB828FB0-A0C5-6241-A4CD-76F3B3FAC3DE}" srcOrd="0" destOrd="0" presId="urn:microsoft.com/office/officeart/2008/layout/LinedList"/>
    <dgm:cxn modelId="{04ACD7DB-4803-F742-9CFE-A84FBEE1B3ED}" type="presParOf" srcId="{ED0CB6BE-62D2-BF41-BB68-3885D908CDB5}" destId="{5768C819-659D-EE41-95A8-BB298A5C262F}" srcOrd="1" destOrd="0" presId="urn:microsoft.com/office/officeart/2008/layout/LinedList"/>
    <dgm:cxn modelId="{41F5B4E2-F5BA-444C-B122-BA5FAC6AC248}" type="presParOf" srcId="{45F2418A-EDC6-47E1-AF98-D15BEB063516}" destId="{ED116D47-54FF-F147-B3A8-153BFBD95873}" srcOrd="12" destOrd="0" presId="urn:microsoft.com/office/officeart/2008/layout/LinedList"/>
    <dgm:cxn modelId="{A30982BC-4682-164F-A197-6393A21D267E}" type="presParOf" srcId="{45F2418A-EDC6-47E1-AF98-D15BEB063516}" destId="{E0BF5060-4A88-654A-8DD8-13AD658DC4C2}" srcOrd="13" destOrd="0" presId="urn:microsoft.com/office/officeart/2008/layout/LinedList"/>
    <dgm:cxn modelId="{707EADDF-1772-554E-BD9D-E1935EA28129}" type="presParOf" srcId="{E0BF5060-4A88-654A-8DD8-13AD658DC4C2}" destId="{56472904-0D2F-0640-ADE5-8F5909E1CF23}" srcOrd="0" destOrd="0" presId="urn:microsoft.com/office/officeart/2008/layout/LinedList"/>
    <dgm:cxn modelId="{4A61C7A3-9621-0847-AD80-52A3C736555C}" type="presParOf" srcId="{E0BF5060-4A88-654A-8DD8-13AD658DC4C2}" destId="{21CF9098-DFD9-DF4F-B4C1-3076AA01ED97}" srcOrd="1" destOrd="0" presId="urn:microsoft.com/office/officeart/2008/layout/LinedList"/>
    <dgm:cxn modelId="{25C39FD0-E0D7-4612-A1CF-5E38069FE80E}" type="presParOf" srcId="{45F2418A-EDC6-47E1-AF98-D15BEB063516}" destId="{9603E5AA-777F-41DE-B35F-A1A70CAA1FB4}" srcOrd="14" destOrd="0" presId="urn:microsoft.com/office/officeart/2008/layout/LinedList"/>
    <dgm:cxn modelId="{ED06EAC1-242F-4F41-BEC2-1062F85E94E2}" type="presParOf" srcId="{45F2418A-EDC6-47E1-AF98-D15BEB063516}" destId="{3E943EB8-FE4B-4E13-9A0A-0A0BC38CCB51}" srcOrd="15" destOrd="0" presId="urn:microsoft.com/office/officeart/2008/layout/LinedList"/>
    <dgm:cxn modelId="{F9BD015C-9EA8-4559-8BD0-FD3A279B52F0}" type="presParOf" srcId="{3E943EB8-FE4B-4E13-9A0A-0A0BC38CCB51}" destId="{B7BA03B2-6906-4B16-8852-41BBABFDE63B}" srcOrd="0" destOrd="0" presId="urn:microsoft.com/office/officeart/2008/layout/LinedList"/>
    <dgm:cxn modelId="{26493422-89E3-4B4A-9BC3-01D1EC10C3C4}" type="presParOf" srcId="{3E943EB8-FE4B-4E13-9A0A-0A0BC38CCB51}" destId="{08AAFCA0-3F71-4F7D-889A-2B4118CC6B7B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B421AD-DEA7-422B-94AF-CC3CA71E78B2}">
      <dsp:nvSpPr>
        <dsp:cNvPr id="0" name=""/>
        <dsp:cNvSpPr/>
      </dsp:nvSpPr>
      <dsp:spPr>
        <a:xfrm>
          <a:off x="0" y="0"/>
          <a:ext cx="6900512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6A037E1-E0EB-430B-A801-8E8357801CC8}">
      <dsp:nvSpPr>
        <dsp:cNvPr id="0" name=""/>
        <dsp:cNvSpPr/>
      </dsp:nvSpPr>
      <dsp:spPr>
        <a:xfrm>
          <a:off x="0" y="0"/>
          <a:ext cx="6900512" cy="6920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Social Death</a:t>
          </a:r>
        </a:p>
      </dsp:txBody>
      <dsp:txXfrm>
        <a:off x="0" y="0"/>
        <a:ext cx="6900512" cy="692017"/>
      </dsp:txXfrm>
    </dsp:sp>
    <dsp:sp modelId="{533A0328-5509-4A94-A96A-CAE321013ECF}">
      <dsp:nvSpPr>
        <dsp:cNvPr id="0" name=""/>
        <dsp:cNvSpPr/>
      </dsp:nvSpPr>
      <dsp:spPr>
        <a:xfrm>
          <a:off x="0" y="692017"/>
          <a:ext cx="6900512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4A242EA-C2D0-4052-BAF9-4607DE985CA8}">
      <dsp:nvSpPr>
        <dsp:cNvPr id="0" name=""/>
        <dsp:cNvSpPr/>
      </dsp:nvSpPr>
      <dsp:spPr>
        <a:xfrm>
          <a:off x="0" y="692017"/>
          <a:ext cx="6900512" cy="6920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Characteristics of Enslavement </a:t>
          </a:r>
        </a:p>
      </dsp:txBody>
      <dsp:txXfrm>
        <a:off x="0" y="692017"/>
        <a:ext cx="6900512" cy="692017"/>
      </dsp:txXfrm>
    </dsp:sp>
    <dsp:sp modelId="{7979A560-0C63-4D2D-8AD9-F80F476AD05F}">
      <dsp:nvSpPr>
        <dsp:cNvPr id="0" name=""/>
        <dsp:cNvSpPr/>
      </dsp:nvSpPr>
      <dsp:spPr>
        <a:xfrm>
          <a:off x="0" y="1384035"/>
          <a:ext cx="6900512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D39966C-C0DE-49BF-958A-D1EAE058DB09}">
      <dsp:nvSpPr>
        <dsp:cNvPr id="0" name=""/>
        <dsp:cNvSpPr/>
      </dsp:nvSpPr>
      <dsp:spPr>
        <a:xfrm>
          <a:off x="0" y="1384035"/>
          <a:ext cx="6900512" cy="6920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/>
            <a:t>Chattel Vs. Domestic Slavery </a:t>
          </a:r>
        </a:p>
      </dsp:txBody>
      <dsp:txXfrm>
        <a:off x="0" y="1384035"/>
        <a:ext cx="6900512" cy="692017"/>
      </dsp:txXfrm>
    </dsp:sp>
    <dsp:sp modelId="{D66237A8-C2E3-494D-9190-C21DF63C4B1E}">
      <dsp:nvSpPr>
        <dsp:cNvPr id="0" name=""/>
        <dsp:cNvSpPr/>
      </dsp:nvSpPr>
      <dsp:spPr>
        <a:xfrm>
          <a:off x="0" y="2076052"/>
          <a:ext cx="6900512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8656F4-3C78-4409-8E0D-38165BE161BE}">
      <dsp:nvSpPr>
        <dsp:cNvPr id="0" name=""/>
        <dsp:cNvSpPr/>
      </dsp:nvSpPr>
      <dsp:spPr>
        <a:xfrm>
          <a:off x="0" y="2076052"/>
          <a:ext cx="6900512" cy="6920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/>
            <a:t>Ahmed Baba</a:t>
          </a:r>
        </a:p>
      </dsp:txBody>
      <dsp:txXfrm>
        <a:off x="0" y="2076052"/>
        <a:ext cx="6900512" cy="692017"/>
      </dsp:txXfrm>
    </dsp:sp>
    <dsp:sp modelId="{76D7EDB9-C243-2748-ABEE-512070B79456}">
      <dsp:nvSpPr>
        <dsp:cNvPr id="0" name=""/>
        <dsp:cNvSpPr/>
      </dsp:nvSpPr>
      <dsp:spPr>
        <a:xfrm>
          <a:off x="0" y="2768070"/>
          <a:ext cx="6900512" cy="0"/>
        </a:xfrm>
        <a:prstGeom prst="lin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6C8D6BC-95C9-D146-97D2-D1FDAC52E65A}">
      <dsp:nvSpPr>
        <dsp:cNvPr id="0" name=""/>
        <dsp:cNvSpPr/>
      </dsp:nvSpPr>
      <dsp:spPr>
        <a:xfrm>
          <a:off x="0" y="2768070"/>
          <a:ext cx="6900512" cy="6920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/>
            <a:t>Hamitic Myth </a:t>
          </a:r>
        </a:p>
      </dsp:txBody>
      <dsp:txXfrm>
        <a:off x="0" y="2768070"/>
        <a:ext cx="6900512" cy="692017"/>
      </dsp:txXfrm>
    </dsp:sp>
    <dsp:sp modelId="{9CD3321B-5D75-3340-BB4B-16AC2AD5FB10}">
      <dsp:nvSpPr>
        <dsp:cNvPr id="0" name=""/>
        <dsp:cNvSpPr/>
      </dsp:nvSpPr>
      <dsp:spPr>
        <a:xfrm>
          <a:off x="0" y="3460088"/>
          <a:ext cx="6900512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B828FB0-A0C5-6241-A4CD-76F3B3FAC3DE}">
      <dsp:nvSpPr>
        <dsp:cNvPr id="0" name=""/>
        <dsp:cNvSpPr/>
      </dsp:nvSpPr>
      <dsp:spPr>
        <a:xfrm>
          <a:off x="0" y="3460088"/>
          <a:ext cx="6900512" cy="6920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/>
            <a:t>Bartolomé de las Casas</a:t>
          </a:r>
        </a:p>
      </dsp:txBody>
      <dsp:txXfrm>
        <a:off x="0" y="3460088"/>
        <a:ext cx="6900512" cy="692017"/>
      </dsp:txXfrm>
    </dsp:sp>
    <dsp:sp modelId="{ED116D47-54FF-F147-B3A8-153BFBD95873}">
      <dsp:nvSpPr>
        <dsp:cNvPr id="0" name=""/>
        <dsp:cNvSpPr/>
      </dsp:nvSpPr>
      <dsp:spPr>
        <a:xfrm>
          <a:off x="0" y="4152105"/>
          <a:ext cx="6900512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6472904-0D2F-0640-ADE5-8F5909E1CF23}">
      <dsp:nvSpPr>
        <dsp:cNvPr id="0" name=""/>
        <dsp:cNvSpPr/>
      </dsp:nvSpPr>
      <dsp:spPr>
        <a:xfrm>
          <a:off x="0" y="4152105"/>
          <a:ext cx="6900512" cy="6920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100" kern="1200" dirty="0"/>
        </a:p>
      </dsp:txBody>
      <dsp:txXfrm>
        <a:off x="0" y="4152105"/>
        <a:ext cx="6900512" cy="692017"/>
      </dsp:txXfrm>
    </dsp:sp>
    <dsp:sp modelId="{9603E5AA-777F-41DE-B35F-A1A70CAA1FB4}">
      <dsp:nvSpPr>
        <dsp:cNvPr id="0" name=""/>
        <dsp:cNvSpPr/>
      </dsp:nvSpPr>
      <dsp:spPr>
        <a:xfrm>
          <a:off x="0" y="4844123"/>
          <a:ext cx="6900512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7BA03B2-6906-4B16-8852-41BBABFDE63B}">
      <dsp:nvSpPr>
        <dsp:cNvPr id="0" name=""/>
        <dsp:cNvSpPr/>
      </dsp:nvSpPr>
      <dsp:spPr>
        <a:xfrm>
          <a:off x="0" y="4844123"/>
          <a:ext cx="6900512" cy="6920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110" tIns="118110" rIns="118110" bIns="118110" numCol="1" spcCol="1270" anchor="t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100" kern="1200" dirty="0">
            <a:latin typeface="Aptos Display" panose="020F0302020204030204"/>
          </a:endParaRPr>
        </a:p>
      </dsp:txBody>
      <dsp:txXfrm>
        <a:off x="0" y="4844123"/>
        <a:ext cx="6900512" cy="69201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10/17/2026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qSi2j6FM0dc?feature=oembed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PmQvofAiZGA?feature=oembed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0DCC097-1DB8-4B6D-85D0-6FBA0E1CA4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E0B58608-23C8-4441-994D-C6823EEE1D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1999" cy="2083506"/>
          </a:xfrm>
          <a:custGeom>
            <a:avLst/>
            <a:gdLst>
              <a:gd name="connsiteX0" fmla="*/ 0 w 12191999"/>
              <a:gd name="connsiteY0" fmla="*/ 0 h 2083506"/>
              <a:gd name="connsiteX1" fmla="*/ 9429748 w 12191999"/>
              <a:gd name="connsiteY1" fmla="*/ 0 h 2083506"/>
              <a:gd name="connsiteX2" fmla="*/ 9429748 w 12191999"/>
              <a:gd name="connsiteY2" fmla="*/ 1 h 2083506"/>
              <a:gd name="connsiteX3" fmla="*/ 12191999 w 12191999"/>
              <a:gd name="connsiteY3" fmla="*/ 1 h 2083506"/>
              <a:gd name="connsiteX4" fmla="*/ 12191999 w 12191999"/>
              <a:gd name="connsiteY4" fmla="*/ 1164372 h 2083506"/>
              <a:gd name="connsiteX5" fmla="*/ 12147852 w 12191999"/>
              <a:gd name="connsiteY5" fmla="*/ 1163783 h 2083506"/>
              <a:gd name="connsiteX6" fmla="*/ 11993604 w 12191999"/>
              <a:gd name="connsiteY6" fmla="*/ 1153496 h 2083506"/>
              <a:gd name="connsiteX7" fmla="*/ 11865319 w 12191999"/>
              <a:gd name="connsiteY7" fmla="*/ 1176624 h 2083506"/>
              <a:gd name="connsiteX8" fmla="*/ 11718353 w 12191999"/>
              <a:gd name="connsiteY8" fmla="*/ 1209136 h 2083506"/>
              <a:gd name="connsiteX9" fmla="*/ 11609067 w 12191999"/>
              <a:gd name="connsiteY9" fmla="*/ 1218512 h 2083506"/>
              <a:gd name="connsiteX10" fmla="*/ 11545958 w 12191999"/>
              <a:gd name="connsiteY10" fmla="*/ 1240430 h 2083506"/>
              <a:gd name="connsiteX11" fmla="*/ 11445770 w 12191999"/>
              <a:gd name="connsiteY11" fmla="*/ 1225780 h 2083506"/>
              <a:gd name="connsiteX12" fmla="*/ 11398842 w 12191999"/>
              <a:gd name="connsiteY12" fmla="*/ 1227250 h 2083506"/>
              <a:gd name="connsiteX13" fmla="*/ 11240093 w 12191999"/>
              <a:gd name="connsiteY13" fmla="*/ 1266797 h 2083506"/>
              <a:gd name="connsiteX14" fmla="*/ 11141364 w 12191999"/>
              <a:gd name="connsiteY14" fmla="*/ 1288059 h 2083506"/>
              <a:gd name="connsiteX15" fmla="*/ 11015396 w 12191999"/>
              <a:gd name="connsiteY15" fmla="*/ 1353104 h 2083506"/>
              <a:gd name="connsiteX16" fmla="*/ 10973905 w 12191999"/>
              <a:gd name="connsiteY16" fmla="*/ 1365109 h 2083506"/>
              <a:gd name="connsiteX17" fmla="*/ 10904858 w 12191999"/>
              <a:gd name="connsiteY17" fmla="*/ 1371966 h 2083506"/>
              <a:gd name="connsiteX18" fmla="*/ 10827883 w 12191999"/>
              <a:gd name="connsiteY18" fmla="*/ 1410270 h 2083506"/>
              <a:gd name="connsiteX19" fmla="*/ 10690996 w 12191999"/>
              <a:gd name="connsiteY19" fmla="*/ 1426394 h 2083506"/>
              <a:gd name="connsiteX20" fmla="*/ 10624461 w 12191999"/>
              <a:gd name="connsiteY20" fmla="*/ 1444283 h 2083506"/>
              <a:gd name="connsiteX21" fmla="*/ 10517208 w 12191999"/>
              <a:gd name="connsiteY21" fmla="*/ 1478947 h 2083506"/>
              <a:gd name="connsiteX22" fmla="*/ 10497937 w 12191999"/>
              <a:gd name="connsiteY22" fmla="*/ 1469831 h 2083506"/>
              <a:gd name="connsiteX23" fmla="*/ 10471201 w 12191999"/>
              <a:gd name="connsiteY23" fmla="*/ 1486037 h 2083506"/>
              <a:gd name="connsiteX24" fmla="*/ 10448263 w 12191999"/>
              <a:gd name="connsiteY24" fmla="*/ 1478223 h 2083506"/>
              <a:gd name="connsiteX25" fmla="*/ 10388089 w 12191999"/>
              <a:gd name="connsiteY25" fmla="*/ 1507175 h 2083506"/>
              <a:gd name="connsiteX26" fmla="*/ 10333720 w 12191999"/>
              <a:gd name="connsiteY26" fmla="*/ 1515848 h 2083506"/>
              <a:gd name="connsiteX27" fmla="*/ 10104338 w 12191999"/>
              <a:gd name="connsiteY27" fmla="*/ 1569424 h 2083506"/>
              <a:gd name="connsiteX28" fmla="*/ 9910445 w 12191999"/>
              <a:gd name="connsiteY28" fmla="*/ 1632275 h 2083506"/>
              <a:gd name="connsiteX29" fmla="*/ 9770872 w 12191999"/>
              <a:gd name="connsiteY29" fmla="*/ 1688088 h 2083506"/>
              <a:gd name="connsiteX30" fmla="*/ 9733849 w 12191999"/>
              <a:gd name="connsiteY30" fmla="*/ 1700034 h 2083506"/>
              <a:gd name="connsiteX31" fmla="*/ 9703714 w 12191999"/>
              <a:gd name="connsiteY31" fmla="*/ 1730093 h 2083506"/>
              <a:gd name="connsiteX32" fmla="*/ 9698351 w 12191999"/>
              <a:gd name="connsiteY32" fmla="*/ 1730377 h 2083506"/>
              <a:gd name="connsiteX33" fmla="*/ 9632895 w 12191999"/>
              <a:gd name="connsiteY33" fmla="*/ 1736363 h 2083506"/>
              <a:gd name="connsiteX34" fmla="*/ 9569107 w 12191999"/>
              <a:gd name="connsiteY34" fmla="*/ 1741010 h 2083506"/>
              <a:gd name="connsiteX35" fmla="*/ 9536451 w 12191999"/>
              <a:gd name="connsiteY35" fmla="*/ 1755120 h 2083506"/>
              <a:gd name="connsiteX36" fmla="*/ 9529385 w 12191999"/>
              <a:gd name="connsiteY36" fmla="*/ 1757515 h 2083506"/>
              <a:gd name="connsiteX37" fmla="*/ 9498527 w 12191999"/>
              <a:gd name="connsiteY37" fmla="*/ 1753117 h 2083506"/>
              <a:gd name="connsiteX38" fmla="*/ 9436642 w 12191999"/>
              <a:gd name="connsiteY38" fmla="*/ 1755478 h 2083506"/>
              <a:gd name="connsiteX39" fmla="*/ 9429748 w 12191999"/>
              <a:gd name="connsiteY39" fmla="*/ 1756317 h 2083506"/>
              <a:gd name="connsiteX40" fmla="*/ 9429748 w 12191999"/>
              <a:gd name="connsiteY40" fmla="*/ 1768745 h 2083506"/>
              <a:gd name="connsiteX41" fmla="*/ 9425802 w 12191999"/>
              <a:gd name="connsiteY41" fmla="*/ 1769273 h 2083506"/>
              <a:gd name="connsiteX42" fmla="*/ 9349763 w 12191999"/>
              <a:gd name="connsiteY42" fmla="*/ 1776107 h 2083506"/>
              <a:gd name="connsiteX43" fmla="*/ 9256503 w 12191999"/>
              <a:gd name="connsiteY43" fmla="*/ 1800699 h 2083506"/>
              <a:gd name="connsiteX44" fmla="*/ 9222873 w 12191999"/>
              <a:gd name="connsiteY44" fmla="*/ 1803003 h 2083506"/>
              <a:gd name="connsiteX45" fmla="*/ 9224095 w 12191999"/>
              <a:gd name="connsiteY45" fmla="*/ 1807355 h 2083506"/>
              <a:gd name="connsiteX46" fmla="*/ 9211603 w 12191999"/>
              <a:gd name="connsiteY46" fmla="*/ 1807675 h 2083506"/>
              <a:gd name="connsiteX47" fmla="*/ 9183719 w 12191999"/>
              <a:gd name="connsiteY47" fmla="*/ 1807781 h 2083506"/>
              <a:gd name="connsiteX48" fmla="*/ 9100221 w 12191999"/>
              <a:gd name="connsiteY48" fmla="*/ 1808989 h 2083506"/>
              <a:gd name="connsiteX49" fmla="*/ 9077439 w 12191999"/>
              <a:gd name="connsiteY49" fmla="*/ 1817333 h 2083506"/>
              <a:gd name="connsiteX50" fmla="*/ 9055889 w 12191999"/>
              <a:gd name="connsiteY50" fmla="*/ 1817464 h 2083506"/>
              <a:gd name="connsiteX51" fmla="*/ 8930912 w 12191999"/>
              <a:gd name="connsiteY51" fmla="*/ 1828648 h 2083506"/>
              <a:gd name="connsiteX52" fmla="*/ 8913729 w 12191999"/>
              <a:gd name="connsiteY52" fmla="*/ 1829483 h 2083506"/>
              <a:gd name="connsiteX53" fmla="*/ 8904423 w 12191999"/>
              <a:gd name="connsiteY53" fmla="*/ 1833234 h 2083506"/>
              <a:gd name="connsiteX54" fmla="*/ 8871099 w 12191999"/>
              <a:gd name="connsiteY54" fmla="*/ 1833979 h 2083506"/>
              <a:gd name="connsiteX55" fmla="*/ 8869557 w 12191999"/>
              <a:gd name="connsiteY55" fmla="*/ 1836113 h 2083506"/>
              <a:gd name="connsiteX56" fmla="*/ 8760021 w 12191999"/>
              <a:gd name="connsiteY56" fmla="*/ 1854442 h 2083506"/>
              <a:gd name="connsiteX57" fmla="*/ 8741254 w 12191999"/>
              <a:gd name="connsiteY57" fmla="*/ 1857469 h 2083506"/>
              <a:gd name="connsiteX58" fmla="*/ 8725039 w 12191999"/>
              <a:gd name="connsiteY58" fmla="*/ 1856552 h 2083506"/>
              <a:gd name="connsiteX59" fmla="*/ 8635265 w 12191999"/>
              <a:gd name="connsiteY59" fmla="*/ 1859168 h 2083506"/>
              <a:gd name="connsiteX60" fmla="*/ 8613911 w 12191999"/>
              <a:gd name="connsiteY60" fmla="*/ 1857561 h 2083506"/>
              <a:gd name="connsiteX61" fmla="*/ 8604931 w 12191999"/>
              <a:gd name="connsiteY61" fmla="*/ 1854170 h 2083506"/>
              <a:gd name="connsiteX62" fmla="*/ 8570171 w 12191999"/>
              <a:gd name="connsiteY62" fmla="*/ 1860579 h 2083506"/>
              <a:gd name="connsiteX63" fmla="*/ 8516537 w 12191999"/>
              <a:gd name="connsiteY63" fmla="*/ 1864971 h 2083506"/>
              <a:gd name="connsiteX64" fmla="*/ 8491046 w 12191999"/>
              <a:gd name="connsiteY64" fmla="*/ 1868141 h 2083506"/>
              <a:gd name="connsiteX65" fmla="*/ 8470478 w 12191999"/>
              <a:gd name="connsiteY65" fmla="*/ 1866216 h 2083506"/>
              <a:gd name="connsiteX66" fmla="*/ 8353433 w 12191999"/>
              <a:gd name="connsiteY66" fmla="*/ 1865729 h 2083506"/>
              <a:gd name="connsiteX67" fmla="*/ 8347675 w 12191999"/>
              <a:gd name="connsiteY67" fmla="*/ 1865075 h 2083506"/>
              <a:gd name="connsiteX68" fmla="*/ 8343939 w 12191999"/>
              <a:gd name="connsiteY68" fmla="*/ 1865677 h 2083506"/>
              <a:gd name="connsiteX69" fmla="*/ 8221566 w 12191999"/>
              <a:gd name="connsiteY69" fmla="*/ 1881148 h 2083506"/>
              <a:gd name="connsiteX70" fmla="*/ 8066095 w 12191999"/>
              <a:gd name="connsiteY70" fmla="*/ 1919902 h 2083506"/>
              <a:gd name="connsiteX71" fmla="*/ 8044849 w 12191999"/>
              <a:gd name="connsiteY71" fmla="*/ 1916308 h 2083506"/>
              <a:gd name="connsiteX72" fmla="*/ 8041142 w 12191999"/>
              <a:gd name="connsiteY72" fmla="*/ 1915506 h 2083506"/>
              <a:gd name="connsiteX73" fmla="*/ 8022159 w 12191999"/>
              <a:gd name="connsiteY73" fmla="*/ 1911521 h 2083506"/>
              <a:gd name="connsiteX74" fmla="*/ 7944932 w 12191999"/>
              <a:gd name="connsiteY74" fmla="*/ 1917265 h 2083506"/>
              <a:gd name="connsiteX75" fmla="*/ 7879011 w 12191999"/>
              <a:gd name="connsiteY75" fmla="*/ 1928570 h 2083506"/>
              <a:gd name="connsiteX76" fmla="*/ 7865529 w 12191999"/>
              <a:gd name="connsiteY76" fmla="*/ 1934399 h 2083506"/>
              <a:gd name="connsiteX77" fmla="*/ 7774801 w 12191999"/>
              <a:gd name="connsiteY77" fmla="*/ 1947969 h 2083506"/>
              <a:gd name="connsiteX78" fmla="*/ 7748398 w 12191999"/>
              <a:gd name="connsiteY78" fmla="*/ 1955982 h 2083506"/>
              <a:gd name="connsiteX79" fmla="*/ 7740684 w 12191999"/>
              <a:gd name="connsiteY79" fmla="*/ 1955717 h 2083506"/>
              <a:gd name="connsiteX80" fmla="*/ 7712976 w 12191999"/>
              <a:gd name="connsiteY80" fmla="*/ 1960442 h 2083506"/>
              <a:gd name="connsiteX81" fmla="*/ 7699956 w 12191999"/>
              <a:gd name="connsiteY81" fmla="*/ 1966104 h 2083506"/>
              <a:gd name="connsiteX82" fmla="*/ 7684158 w 12191999"/>
              <a:gd name="connsiteY82" fmla="*/ 1962927 h 2083506"/>
              <a:gd name="connsiteX83" fmla="*/ 7643109 w 12191999"/>
              <a:gd name="connsiteY83" fmla="*/ 1964400 h 2083506"/>
              <a:gd name="connsiteX84" fmla="*/ 7630180 w 12191999"/>
              <a:gd name="connsiteY84" fmla="*/ 1970266 h 2083506"/>
              <a:gd name="connsiteX85" fmla="*/ 7609131 w 12191999"/>
              <a:gd name="connsiteY85" fmla="*/ 1971774 h 2083506"/>
              <a:gd name="connsiteX86" fmla="*/ 7555555 w 12191999"/>
              <a:gd name="connsiteY86" fmla="*/ 1969491 h 2083506"/>
              <a:gd name="connsiteX87" fmla="*/ 7520919 w 12191999"/>
              <a:gd name="connsiteY87" fmla="*/ 1970177 h 2083506"/>
              <a:gd name="connsiteX88" fmla="*/ 7456258 w 12191999"/>
              <a:gd name="connsiteY88" fmla="*/ 1960468 h 2083506"/>
              <a:gd name="connsiteX89" fmla="*/ 7393047 w 12191999"/>
              <a:gd name="connsiteY89" fmla="*/ 1952408 h 2083506"/>
              <a:gd name="connsiteX90" fmla="*/ 7199912 w 12191999"/>
              <a:gd name="connsiteY90" fmla="*/ 1959913 h 2083506"/>
              <a:gd name="connsiteX91" fmla="*/ 7146774 w 12191999"/>
              <a:gd name="connsiteY91" fmla="*/ 1956641 h 2083506"/>
              <a:gd name="connsiteX92" fmla="*/ 7122244 w 12191999"/>
              <a:gd name="connsiteY92" fmla="*/ 1953891 h 2083506"/>
              <a:gd name="connsiteX93" fmla="*/ 7032241 w 12191999"/>
              <a:gd name="connsiteY93" fmla="*/ 1962723 h 2083506"/>
              <a:gd name="connsiteX94" fmla="*/ 6941492 w 12191999"/>
              <a:gd name="connsiteY94" fmla="*/ 1976868 h 2083506"/>
              <a:gd name="connsiteX95" fmla="*/ 6906514 w 12191999"/>
              <a:gd name="connsiteY95" fmla="*/ 1968589 h 2083506"/>
              <a:gd name="connsiteX96" fmla="*/ 6826395 w 12191999"/>
              <a:gd name="connsiteY96" fmla="*/ 1974141 h 2083506"/>
              <a:gd name="connsiteX97" fmla="*/ 6716431 w 12191999"/>
              <a:gd name="connsiteY97" fmla="*/ 2004297 h 2083506"/>
              <a:gd name="connsiteX98" fmla="*/ 6569607 w 12191999"/>
              <a:gd name="connsiteY98" fmla="*/ 2015496 h 2083506"/>
              <a:gd name="connsiteX99" fmla="*/ 6561430 w 12191999"/>
              <a:gd name="connsiteY99" fmla="*/ 2020996 h 2083506"/>
              <a:gd name="connsiteX100" fmla="*/ 6549371 w 12191999"/>
              <a:gd name="connsiteY100" fmla="*/ 2024747 h 2083506"/>
              <a:gd name="connsiteX101" fmla="*/ 6547040 w 12191999"/>
              <a:gd name="connsiteY101" fmla="*/ 2024474 h 2083506"/>
              <a:gd name="connsiteX102" fmla="*/ 6530482 w 12191999"/>
              <a:gd name="connsiteY102" fmla="*/ 2026659 h 2083506"/>
              <a:gd name="connsiteX103" fmla="*/ 6528565 w 12191999"/>
              <a:gd name="connsiteY103" fmla="*/ 2028600 h 2083506"/>
              <a:gd name="connsiteX104" fmla="*/ 6517741 w 12191999"/>
              <a:gd name="connsiteY104" fmla="*/ 2030558 h 2083506"/>
              <a:gd name="connsiteX105" fmla="*/ 6497855 w 12191999"/>
              <a:gd name="connsiteY105" fmla="*/ 2035650 h 2083506"/>
              <a:gd name="connsiteX106" fmla="*/ 6492785 w 12191999"/>
              <a:gd name="connsiteY106" fmla="*/ 2035444 h 2083506"/>
              <a:gd name="connsiteX107" fmla="*/ 6460692 w 12191999"/>
              <a:gd name="connsiteY107" fmla="*/ 2041321 h 2083506"/>
              <a:gd name="connsiteX108" fmla="*/ 6459609 w 12191999"/>
              <a:gd name="connsiteY108" fmla="*/ 2040851 h 2083506"/>
              <a:gd name="connsiteX109" fmla="*/ 6447765 w 12191999"/>
              <a:gd name="connsiteY109" fmla="*/ 2040102 h 2083506"/>
              <a:gd name="connsiteX110" fmla="*/ 6426590 w 12191999"/>
              <a:gd name="connsiteY110" fmla="*/ 2039928 h 2083506"/>
              <a:gd name="connsiteX111" fmla="*/ 6401693 w 12191999"/>
              <a:gd name="connsiteY111" fmla="*/ 2033537 h 2083506"/>
              <a:gd name="connsiteX112" fmla="*/ 6387141 w 12191999"/>
              <a:gd name="connsiteY112" fmla="*/ 2033161 h 2083506"/>
              <a:gd name="connsiteX113" fmla="*/ 6357846 w 12191999"/>
              <a:gd name="connsiteY113" fmla="*/ 2036782 h 2083506"/>
              <a:gd name="connsiteX114" fmla="*/ 6342914 w 12191999"/>
              <a:gd name="connsiteY114" fmla="*/ 2037585 h 2083506"/>
              <a:gd name="connsiteX115" fmla="*/ 6336300 w 12191999"/>
              <a:gd name="connsiteY115" fmla="*/ 2038781 h 2083506"/>
              <a:gd name="connsiteX116" fmla="*/ 6317178 w 12191999"/>
              <a:gd name="connsiteY116" fmla="*/ 2038968 h 2083506"/>
              <a:gd name="connsiteX117" fmla="*/ 6161427 w 12191999"/>
              <a:gd name="connsiteY117" fmla="*/ 2047338 h 2083506"/>
              <a:gd name="connsiteX118" fmla="*/ 6097339 w 12191999"/>
              <a:gd name="connsiteY118" fmla="*/ 2082438 h 2083506"/>
              <a:gd name="connsiteX119" fmla="*/ 6079059 w 12191999"/>
              <a:gd name="connsiteY119" fmla="*/ 2081299 h 2083506"/>
              <a:gd name="connsiteX120" fmla="*/ 5998439 w 12191999"/>
              <a:gd name="connsiteY120" fmla="*/ 2070958 h 2083506"/>
              <a:gd name="connsiteX121" fmla="*/ 5904290 w 12191999"/>
              <a:gd name="connsiteY121" fmla="*/ 2070255 h 2083506"/>
              <a:gd name="connsiteX122" fmla="*/ 5814867 w 12191999"/>
              <a:gd name="connsiteY122" fmla="*/ 2079032 h 2083506"/>
              <a:gd name="connsiteX123" fmla="*/ 5725743 w 12191999"/>
              <a:gd name="connsiteY123" fmla="*/ 2070558 h 2083506"/>
              <a:gd name="connsiteX124" fmla="*/ 5650546 w 12191999"/>
              <a:gd name="connsiteY124" fmla="*/ 2052412 h 2083506"/>
              <a:gd name="connsiteX125" fmla="*/ 5581284 w 12191999"/>
              <a:gd name="connsiteY125" fmla="*/ 2023175 h 2083506"/>
              <a:gd name="connsiteX126" fmla="*/ 5572593 w 12191999"/>
              <a:gd name="connsiteY126" fmla="*/ 2018391 h 2083506"/>
              <a:gd name="connsiteX127" fmla="*/ 5548580 w 12191999"/>
              <a:gd name="connsiteY127" fmla="*/ 2016951 h 2083506"/>
              <a:gd name="connsiteX128" fmla="*/ 5471173 w 12191999"/>
              <a:gd name="connsiteY128" fmla="*/ 2018786 h 2083506"/>
              <a:gd name="connsiteX129" fmla="*/ 5340320 w 12191999"/>
              <a:gd name="connsiteY129" fmla="*/ 2037611 h 2083506"/>
              <a:gd name="connsiteX130" fmla="*/ 5254376 w 12191999"/>
              <a:gd name="connsiteY130" fmla="*/ 2042928 h 2083506"/>
              <a:gd name="connsiteX131" fmla="*/ 5258035 w 12191999"/>
              <a:gd name="connsiteY131" fmla="*/ 2035649 h 2083506"/>
              <a:gd name="connsiteX132" fmla="*/ 5230622 w 12191999"/>
              <a:gd name="connsiteY132" fmla="*/ 2024576 h 2083506"/>
              <a:gd name="connsiteX133" fmla="*/ 5026203 w 12191999"/>
              <a:gd name="connsiteY133" fmla="*/ 2030162 h 2083506"/>
              <a:gd name="connsiteX134" fmla="*/ 4973988 w 12191999"/>
              <a:gd name="connsiteY134" fmla="*/ 2026668 h 2083506"/>
              <a:gd name="connsiteX135" fmla="*/ 4928030 w 12191999"/>
              <a:gd name="connsiteY135" fmla="*/ 2033642 h 2083506"/>
              <a:gd name="connsiteX136" fmla="*/ 4908970 w 12191999"/>
              <a:gd name="connsiteY136" fmla="*/ 2030033 h 2083506"/>
              <a:gd name="connsiteX137" fmla="*/ 4905679 w 12191999"/>
              <a:gd name="connsiteY137" fmla="*/ 2029300 h 2083506"/>
              <a:gd name="connsiteX138" fmla="*/ 4892525 w 12191999"/>
              <a:gd name="connsiteY138" fmla="*/ 2028768 h 2083506"/>
              <a:gd name="connsiteX139" fmla="*/ 4888818 w 12191999"/>
              <a:gd name="connsiteY139" fmla="*/ 2025619 h 2083506"/>
              <a:gd name="connsiteX140" fmla="*/ 4869018 w 12191999"/>
              <a:gd name="connsiteY140" fmla="*/ 2022668 h 2083506"/>
              <a:gd name="connsiteX141" fmla="*/ 4844804 w 12191999"/>
              <a:gd name="connsiteY141" fmla="*/ 2022527 h 2083506"/>
              <a:gd name="connsiteX142" fmla="*/ 4758778 w 12191999"/>
              <a:gd name="connsiteY142" fmla="*/ 2021694 h 2083506"/>
              <a:gd name="connsiteX143" fmla="*/ 4744748 w 12191999"/>
              <a:gd name="connsiteY143" fmla="*/ 2023396 h 2083506"/>
              <a:gd name="connsiteX144" fmla="*/ 4698956 w 12191999"/>
              <a:gd name="connsiteY144" fmla="*/ 2020558 h 2083506"/>
              <a:gd name="connsiteX145" fmla="*/ 4658147 w 12191999"/>
              <a:gd name="connsiteY145" fmla="*/ 2019920 h 2083506"/>
              <a:gd name="connsiteX146" fmla="*/ 4631706 w 12191999"/>
              <a:gd name="connsiteY146" fmla="*/ 2021274 h 2083506"/>
              <a:gd name="connsiteX147" fmla="*/ 4624776 w 12191999"/>
              <a:gd name="connsiteY147" fmla="*/ 2020152 h 2083506"/>
              <a:gd name="connsiteX148" fmla="*/ 4598150 w 12191999"/>
              <a:gd name="connsiteY148" fmla="*/ 2019429 h 2083506"/>
              <a:gd name="connsiteX149" fmla="*/ 4584588 w 12191999"/>
              <a:gd name="connsiteY149" fmla="*/ 2021092 h 2083506"/>
              <a:gd name="connsiteX150" fmla="*/ 4571203 w 12191999"/>
              <a:gd name="connsiteY150" fmla="*/ 2017263 h 2083506"/>
              <a:gd name="connsiteX151" fmla="*/ 4567930 w 12191999"/>
              <a:gd name="connsiteY151" fmla="*/ 2014458 h 2083506"/>
              <a:gd name="connsiteX152" fmla="*/ 4548984 w 12191999"/>
              <a:gd name="connsiteY152" fmla="*/ 2015717 h 2083506"/>
              <a:gd name="connsiteX153" fmla="*/ 4533451 w 12191999"/>
              <a:gd name="connsiteY153" fmla="*/ 2012976 h 2083506"/>
              <a:gd name="connsiteX154" fmla="*/ 4519910 w 12191999"/>
              <a:gd name="connsiteY154" fmla="*/ 2014768 h 2083506"/>
              <a:gd name="connsiteX155" fmla="*/ 4514290 w 12191999"/>
              <a:gd name="connsiteY155" fmla="*/ 2014364 h 2083506"/>
              <a:gd name="connsiteX156" fmla="*/ 4500320 w 12191999"/>
              <a:gd name="connsiteY156" fmla="*/ 2013007 h 2083506"/>
              <a:gd name="connsiteX157" fmla="*/ 4476219 w 12191999"/>
              <a:gd name="connsiteY157" fmla="*/ 2009993 h 2083506"/>
              <a:gd name="connsiteX158" fmla="*/ 4468701 w 12191999"/>
              <a:gd name="connsiteY158" fmla="*/ 2009574 h 2083506"/>
              <a:gd name="connsiteX159" fmla="*/ 4452333 w 12191999"/>
              <a:gd name="connsiteY159" fmla="*/ 2004964 h 2083506"/>
              <a:gd name="connsiteX160" fmla="*/ 4420644 w 12191999"/>
              <a:gd name="connsiteY160" fmla="*/ 2001021 h 2083506"/>
              <a:gd name="connsiteX161" fmla="*/ 4364856 w 12191999"/>
              <a:gd name="connsiteY161" fmla="*/ 1987267 h 2083506"/>
              <a:gd name="connsiteX162" fmla="*/ 4332062 w 12191999"/>
              <a:gd name="connsiteY162" fmla="*/ 1980703 h 2083506"/>
              <a:gd name="connsiteX163" fmla="*/ 4309876 w 12191999"/>
              <a:gd name="connsiteY163" fmla="*/ 1974653 h 2083506"/>
              <a:gd name="connsiteX164" fmla="*/ 4244391 w 12191999"/>
              <a:gd name="connsiteY164" fmla="*/ 1966109 h 2083506"/>
              <a:gd name="connsiteX165" fmla="*/ 4132071 w 12191999"/>
              <a:gd name="connsiteY165" fmla="*/ 1954813 h 2083506"/>
              <a:gd name="connsiteX166" fmla="*/ 4109069 w 12191999"/>
              <a:gd name="connsiteY166" fmla="*/ 1951778 h 2083506"/>
              <a:gd name="connsiteX167" fmla="*/ 4092908 w 12191999"/>
              <a:gd name="connsiteY167" fmla="*/ 1946662 h 2083506"/>
              <a:gd name="connsiteX168" fmla="*/ 4092306 w 12191999"/>
              <a:gd name="connsiteY168" fmla="*/ 1943291 h 2083506"/>
              <a:gd name="connsiteX169" fmla="*/ 4080234 w 12191999"/>
              <a:gd name="connsiteY169" fmla="*/ 1941219 h 2083506"/>
              <a:gd name="connsiteX170" fmla="*/ 4077778 w 12191999"/>
              <a:gd name="connsiteY170" fmla="*/ 1940145 h 2083506"/>
              <a:gd name="connsiteX171" fmla="*/ 4062936 w 12191999"/>
              <a:gd name="connsiteY171" fmla="*/ 1934506 h 2083506"/>
              <a:gd name="connsiteX172" fmla="*/ 4012506 w 12191999"/>
              <a:gd name="connsiteY172" fmla="*/ 1935475 h 2083506"/>
              <a:gd name="connsiteX173" fmla="*/ 3965880 w 12191999"/>
              <a:gd name="connsiteY173" fmla="*/ 1925968 h 2083506"/>
              <a:gd name="connsiteX174" fmla="*/ 3765338 w 12191999"/>
              <a:gd name="connsiteY174" fmla="*/ 1906649 h 2083506"/>
              <a:gd name="connsiteX175" fmla="*/ 3749493 w 12191999"/>
              <a:gd name="connsiteY175" fmla="*/ 1893071 h 2083506"/>
              <a:gd name="connsiteX176" fmla="*/ 3672704 w 12191999"/>
              <a:gd name="connsiteY176" fmla="*/ 1881383 h 2083506"/>
              <a:gd name="connsiteX177" fmla="*/ 3530082 w 12191999"/>
              <a:gd name="connsiteY177" fmla="*/ 1883187 h 2083506"/>
              <a:gd name="connsiteX178" fmla="*/ 3387664 w 12191999"/>
              <a:gd name="connsiteY178" fmla="*/ 1862579 h 2083506"/>
              <a:gd name="connsiteX179" fmla="*/ 3371681 w 12191999"/>
              <a:gd name="connsiteY179" fmla="*/ 1865293 h 2083506"/>
              <a:gd name="connsiteX180" fmla="*/ 3355305 w 12191999"/>
              <a:gd name="connsiteY180" fmla="*/ 1865842 h 2083506"/>
              <a:gd name="connsiteX181" fmla="*/ 3353790 w 12191999"/>
              <a:gd name="connsiteY181" fmla="*/ 1865158 h 2083506"/>
              <a:gd name="connsiteX182" fmla="*/ 3336210 w 12191999"/>
              <a:gd name="connsiteY182" fmla="*/ 1863564 h 2083506"/>
              <a:gd name="connsiteX183" fmla="*/ 3331381 w 12191999"/>
              <a:gd name="connsiteY183" fmla="*/ 1864716 h 2083506"/>
              <a:gd name="connsiteX184" fmla="*/ 3319012 w 12191999"/>
              <a:gd name="connsiteY184" fmla="*/ 1864093 h 2083506"/>
              <a:gd name="connsiteX185" fmla="*/ 3293818 w 12191999"/>
              <a:gd name="connsiteY185" fmla="*/ 1864135 h 2083506"/>
              <a:gd name="connsiteX186" fmla="*/ 3289881 w 12191999"/>
              <a:gd name="connsiteY186" fmla="*/ 1862954 h 2083506"/>
              <a:gd name="connsiteX187" fmla="*/ 3253090 w 12191999"/>
              <a:gd name="connsiteY187" fmla="*/ 1861164 h 2083506"/>
              <a:gd name="connsiteX188" fmla="*/ 3252949 w 12191999"/>
              <a:gd name="connsiteY188" fmla="*/ 1860574 h 2083506"/>
              <a:gd name="connsiteX189" fmla="*/ 3244187 w 12191999"/>
              <a:gd name="connsiteY189" fmla="*/ 1857604 h 2083506"/>
              <a:gd name="connsiteX190" fmla="*/ 3246570 w 12191999"/>
              <a:gd name="connsiteY190" fmla="*/ 1852946 h 2083506"/>
              <a:gd name="connsiteX191" fmla="*/ 3237810 w 12191999"/>
              <a:gd name="connsiteY191" fmla="*/ 1853064 h 2083506"/>
              <a:gd name="connsiteX192" fmla="*/ 3230822 w 12191999"/>
              <a:gd name="connsiteY192" fmla="*/ 1855474 h 2083506"/>
              <a:gd name="connsiteX193" fmla="*/ 3136549 w 12191999"/>
              <a:gd name="connsiteY193" fmla="*/ 1874037 h 2083506"/>
              <a:gd name="connsiteX194" fmla="*/ 2845754 w 12191999"/>
              <a:gd name="connsiteY194" fmla="*/ 1910932 h 2083506"/>
              <a:gd name="connsiteX195" fmla="*/ 2786878 w 12191999"/>
              <a:gd name="connsiteY195" fmla="*/ 1917162 h 2083506"/>
              <a:gd name="connsiteX196" fmla="*/ 2725298 w 12191999"/>
              <a:gd name="connsiteY196" fmla="*/ 1912340 h 2083506"/>
              <a:gd name="connsiteX197" fmla="*/ 2697754 w 12191999"/>
              <a:gd name="connsiteY197" fmla="*/ 1914863 h 2083506"/>
              <a:gd name="connsiteX198" fmla="*/ 2568063 w 12191999"/>
              <a:gd name="connsiteY198" fmla="*/ 1936283 h 2083506"/>
              <a:gd name="connsiteX199" fmla="*/ 2489784 w 12191999"/>
              <a:gd name="connsiteY199" fmla="*/ 1943720 h 2083506"/>
              <a:gd name="connsiteX200" fmla="*/ 2458978 w 12191999"/>
              <a:gd name="connsiteY200" fmla="*/ 1938095 h 2083506"/>
              <a:gd name="connsiteX201" fmla="*/ 2318712 w 12191999"/>
              <a:gd name="connsiteY201" fmla="*/ 1934474 h 2083506"/>
              <a:gd name="connsiteX202" fmla="*/ 2268709 w 12191999"/>
              <a:gd name="connsiteY202" fmla="*/ 1940521 h 2083506"/>
              <a:gd name="connsiteX203" fmla="*/ 2264080 w 12191999"/>
              <a:gd name="connsiteY203" fmla="*/ 1941232 h 2083506"/>
              <a:gd name="connsiteX204" fmla="*/ 2254684 w 12191999"/>
              <a:gd name="connsiteY204" fmla="*/ 1943524 h 2083506"/>
              <a:gd name="connsiteX205" fmla="*/ 2252523 w 12191999"/>
              <a:gd name="connsiteY205" fmla="*/ 1943004 h 2083506"/>
              <a:gd name="connsiteX206" fmla="*/ 2173350 w 12191999"/>
              <a:gd name="connsiteY206" fmla="*/ 1929202 h 2083506"/>
              <a:gd name="connsiteX207" fmla="*/ 2155266 w 12191999"/>
              <a:gd name="connsiteY207" fmla="*/ 1920267 h 2083506"/>
              <a:gd name="connsiteX208" fmla="*/ 2091013 w 12191999"/>
              <a:gd name="connsiteY208" fmla="*/ 1914631 h 2083506"/>
              <a:gd name="connsiteX209" fmla="*/ 2030712 w 12191999"/>
              <a:gd name="connsiteY209" fmla="*/ 1897690 h 2083506"/>
              <a:gd name="connsiteX210" fmla="*/ 1908838 w 12191999"/>
              <a:gd name="connsiteY210" fmla="*/ 1892222 h 2083506"/>
              <a:gd name="connsiteX211" fmla="*/ 1877796 w 12191999"/>
              <a:gd name="connsiteY211" fmla="*/ 1883887 h 2083506"/>
              <a:gd name="connsiteX212" fmla="*/ 1875824 w 12191999"/>
              <a:gd name="connsiteY212" fmla="*/ 1879265 h 2083506"/>
              <a:gd name="connsiteX213" fmla="*/ 1823048 w 12191999"/>
              <a:gd name="connsiteY213" fmla="*/ 1881064 h 2083506"/>
              <a:gd name="connsiteX214" fmla="*/ 1765736 w 12191999"/>
              <a:gd name="connsiteY214" fmla="*/ 1856578 h 2083506"/>
              <a:gd name="connsiteX215" fmla="*/ 1725669 w 12191999"/>
              <a:gd name="connsiteY215" fmla="*/ 1833744 h 2083506"/>
              <a:gd name="connsiteX216" fmla="*/ 1725216 w 12191999"/>
              <a:gd name="connsiteY216" fmla="*/ 1829447 h 2083506"/>
              <a:gd name="connsiteX217" fmla="*/ 1721485 w 12191999"/>
              <a:gd name="connsiteY217" fmla="*/ 1828960 h 2083506"/>
              <a:gd name="connsiteX218" fmla="*/ 1717786 w 12191999"/>
              <a:gd name="connsiteY218" fmla="*/ 1832224 h 2083506"/>
              <a:gd name="connsiteX219" fmla="*/ 1689907 w 12191999"/>
              <a:gd name="connsiteY219" fmla="*/ 1825425 h 2083506"/>
              <a:gd name="connsiteX220" fmla="*/ 1688093 w 12191999"/>
              <a:gd name="connsiteY220" fmla="*/ 1817391 h 2083506"/>
              <a:gd name="connsiteX221" fmla="*/ 1496789 w 12191999"/>
              <a:gd name="connsiteY221" fmla="*/ 1805297 h 2083506"/>
              <a:gd name="connsiteX222" fmla="*/ 1392839 w 12191999"/>
              <a:gd name="connsiteY222" fmla="*/ 1758649 h 2083506"/>
              <a:gd name="connsiteX223" fmla="*/ 1360872 w 12191999"/>
              <a:gd name="connsiteY223" fmla="*/ 1752441 h 2083506"/>
              <a:gd name="connsiteX224" fmla="*/ 1313885 w 12191999"/>
              <a:gd name="connsiteY224" fmla="*/ 1731785 h 2083506"/>
              <a:gd name="connsiteX225" fmla="*/ 1247665 w 12191999"/>
              <a:gd name="connsiteY225" fmla="*/ 1727765 h 2083506"/>
              <a:gd name="connsiteX226" fmla="*/ 1196850 w 12191999"/>
              <a:gd name="connsiteY226" fmla="*/ 1729622 h 2083506"/>
              <a:gd name="connsiteX227" fmla="*/ 1168728 w 12191999"/>
              <a:gd name="connsiteY227" fmla="*/ 1728550 h 2083506"/>
              <a:gd name="connsiteX228" fmla="*/ 1096918 w 12191999"/>
              <a:gd name="connsiteY228" fmla="*/ 1721485 h 2083506"/>
              <a:gd name="connsiteX229" fmla="*/ 1094082 w 12191999"/>
              <a:gd name="connsiteY229" fmla="*/ 1720113 h 2083506"/>
              <a:gd name="connsiteX230" fmla="*/ 1040782 w 12191999"/>
              <a:gd name="connsiteY230" fmla="*/ 1721762 h 2083506"/>
              <a:gd name="connsiteX231" fmla="*/ 955980 w 12191999"/>
              <a:gd name="connsiteY231" fmla="*/ 1719289 h 2083506"/>
              <a:gd name="connsiteX232" fmla="*/ 926108 w 12191999"/>
              <a:gd name="connsiteY232" fmla="*/ 1715917 h 2083506"/>
              <a:gd name="connsiteX233" fmla="*/ 876049 w 12191999"/>
              <a:gd name="connsiteY233" fmla="*/ 1710422 h 2083506"/>
              <a:gd name="connsiteX234" fmla="*/ 839194 w 12191999"/>
              <a:gd name="connsiteY234" fmla="*/ 1700176 h 2083506"/>
              <a:gd name="connsiteX235" fmla="*/ 797112 w 12191999"/>
              <a:gd name="connsiteY235" fmla="*/ 1698014 h 2083506"/>
              <a:gd name="connsiteX236" fmla="*/ 786610 w 12191999"/>
              <a:gd name="connsiteY236" fmla="*/ 1705455 h 2083506"/>
              <a:gd name="connsiteX237" fmla="*/ 741833 w 12191999"/>
              <a:gd name="connsiteY237" fmla="*/ 1700566 h 2083506"/>
              <a:gd name="connsiteX238" fmla="*/ 673985 w 12191999"/>
              <a:gd name="connsiteY238" fmla="*/ 1692278 h 2083506"/>
              <a:gd name="connsiteX239" fmla="*/ 634665 w 12191999"/>
              <a:gd name="connsiteY239" fmla="*/ 1689550 h 2083506"/>
              <a:gd name="connsiteX240" fmla="*/ 527471 w 12191999"/>
              <a:gd name="connsiteY240" fmla="*/ 1679869 h 2083506"/>
              <a:gd name="connsiteX241" fmla="*/ 420260 w 12191999"/>
              <a:gd name="connsiteY241" fmla="*/ 1668475 h 2083506"/>
              <a:gd name="connsiteX242" fmla="*/ 357630 w 12191999"/>
              <a:gd name="connsiteY242" fmla="*/ 1652142 h 2083506"/>
              <a:gd name="connsiteX243" fmla="*/ 269407 w 12191999"/>
              <a:gd name="connsiteY243" fmla="*/ 1643812 h 2083506"/>
              <a:gd name="connsiteX244" fmla="*/ 254769 w 12191999"/>
              <a:gd name="connsiteY244" fmla="*/ 1641013 h 2083506"/>
              <a:gd name="connsiteX245" fmla="*/ 150763 w 12191999"/>
              <a:gd name="connsiteY245" fmla="*/ 1628143 h 2083506"/>
              <a:gd name="connsiteX246" fmla="*/ 29133 w 12191999"/>
              <a:gd name="connsiteY246" fmla="*/ 1626172 h 2083506"/>
              <a:gd name="connsiteX247" fmla="*/ 0 w 12191999"/>
              <a:gd name="connsiteY247" fmla="*/ 1619589 h 20835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</a:cxnLst>
            <a:rect l="l" t="t" r="r" b="b"/>
            <a:pathLst>
              <a:path w="12191999" h="2083506">
                <a:moveTo>
                  <a:pt x="0" y="0"/>
                </a:moveTo>
                <a:lnTo>
                  <a:pt x="9429748" y="0"/>
                </a:lnTo>
                <a:lnTo>
                  <a:pt x="9429748" y="1"/>
                </a:lnTo>
                <a:lnTo>
                  <a:pt x="12191999" y="1"/>
                </a:lnTo>
                <a:lnTo>
                  <a:pt x="12191999" y="1164372"/>
                </a:lnTo>
                <a:lnTo>
                  <a:pt x="12147852" y="1163783"/>
                </a:lnTo>
                <a:cubicBezTo>
                  <a:pt x="12063101" y="1189107"/>
                  <a:pt x="12045020" y="1156925"/>
                  <a:pt x="11993604" y="1153496"/>
                </a:cubicBezTo>
                <a:cubicBezTo>
                  <a:pt x="11954216" y="1165241"/>
                  <a:pt x="11911195" y="1167350"/>
                  <a:pt x="11865319" y="1176624"/>
                </a:cubicBezTo>
                <a:cubicBezTo>
                  <a:pt x="11822513" y="1184682"/>
                  <a:pt x="11766915" y="1201558"/>
                  <a:pt x="11718353" y="1209136"/>
                </a:cubicBezTo>
                <a:cubicBezTo>
                  <a:pt x="11675379" y="1217463"/>
                  <a:pt x="11638007" y="1216639"/>
                  <a:pt x="11609067" y="1218512"/>
                </a:cubicBezTo>
                <a:cubicBezTo>
                  <a:pt x="11597582" y="1221322"/>
                  <a:pt x="11554280" y="1243577"/>
                  <a:pt x="11545958" y="1240430"/>
                </a:cubicBezTo>
                <a:lnTo>
                  <a:pt x="11445770" y="1225780"/>
                </a:lnTo>
                <a:cubicBezTo>
                  <a:pt x="11425543" y="1230782"/>
                  <a:pt x="11413740" y="1222096"/>
                  <a:pt x="11398842" y="1227250"/>
                </a:cubicBezTo>
                <a:cubicBezTo>
                  <a:pt x="11367060" y="1233093"/>
                  <a:pt x="11269285" y="1263712"/>
                  <a:pt x="11240093" y="1266797"/>
                </a:cubicBezTo>
                <a:cubicBezTo>
                  <a:pt x="11197297" y="1273685"/>
                  <a:pt x="11181311" y="1272682"/>
                  <a:pt x="11141364" y="1288059"/>
                </a:cubicBezTo>
                <a:cubicBezTo>
                  <a:pt x="11099891" y="1305386"/>
                  <a:pt x="11051533" y="1319157"/>
                  <a:pt x="11015396" y="1353104"/>
                </a:cubicBezTo>
                <a:cubicBezTo>
                  <a:pt x="11009424" y="1362217"/>
                  <a:pt x="10992328" y="1361966"/>
                  <a:pt x="10973905" y="1365109"/>
                </a:cubicBezTo>
                <a:cubicBezTo>
                  <a:pt x="10955482" y="1368254"/>
                  <a:pt x="10907369" y="1372817"/>
                  <a:pt x="10904858" y="1371966"/>
                </a:cubicBezTo>
                <a:cubicBezTo>
                  <a:pt x="10880521" y="1379494"/>
                  <a:pt x="10873670" y="1399734"/>
                  <a:pt x="10827883" y="1410270"/>
                </a:cubicBezTo>
                <a:cubicBezTo>
                  <a:pt x="10790248" y="1415655"/>
                  <a:pt x="10724899" y="1420726"/>
                  <a:pt x="10690996" y="1426394"/>
                </a:cubicBezTo>
                <a:cubicBezTo>
                  <a:pt x="10676463" y="1423331"/>
                  <a:pt x="10634514" y="1436908"/>
                  <a:pt x="10624461" y="1444283"/>
                </a:cubicBezTo>
                <a:cubicBezTo>
                  <a:pt x="10601952" y="1468442"/>
                  <a:pt x="10536224" y="1460228"/>
                  <a:pt x="10517208" y="1478947"/>
                </a:cubicBezTo>
                <a:cubicBezTo>
                  <a:pt x="10509508" y="1482271"/>
                  <a:pt x="10505833" y="1468818"/>
                  <a:pt x="10497937" y="1469831"/>
                </a:cubicBezTo>
                <a:lnTo>
                  <a:pt x="10471201" y="1486037"/>
                </a:lnTo>
                <a:lnTo>
                  <a:pt x="10448263" y="1478223"/>
                </a:lnTo>
                <a:lnTo>
                  <a:pt x="10388089" y="1507175"/>
                </a:lnTo>
                <a:cubicBezTo>
                  <a:pt x="10350285" y="1513081"/>
                  <a:pt x="10383281" y="1526586"/>
                  <a:pt x="10333720" y="1515848"/>
                </a:cubicBezTo>
                <a:cubicBezTo>
                  <a:pt x="10286428" y="1526223"/>
                  <a:pt x="10174884" y="1550019"/>
                  <a:pt x="10104338" y="1569424"/>
                </a:cubicBezTo>
                <a:cubicBezTo>
                  <a:pt x="10066963" y="1581564"/>
                  <a:pt x="9967395" y="1605712"/>
                  <a:pt x="9910445" y="1632275"/>
                </a:cubicBezTo>
                <a:cubicBezTo>
                  <a:pt x="9856131" y="1644130"/>
                  <a:pt x="9831118" y="1689967"/>
                  <a:pt x="9770872" y="1688088"/>
                </a:cubicBezTo>
                <a:cubicBezTo>
                  <a:pt x="9769882" y="1691843"/>
                  <a:pt x="9737016" y="1697044"/>
                  <a:pt x="9733849" y="1700034"/>
                </a:cubicBezTo>
                <a:lnTo>
                  <a:pt x="9703714" y="1730093"/>
                </a:lnTo>
                <a:lnTo>
                  <a:pt x="9698351" y="1730377"/>
                </a:lnTo>
                <a:lnTo>
                  <a:pt x="9632895" y="1736363"/>
                </a:lnTo>
                <a:lnTo>
                  <a:pt x="9569107" y="1741010"/>
                </a:lnTo>
                <a:cubicBezTo>
                  <a:pt x="9558961" y="1745882"/>
                  <a:pt x="9548028" y="1750646"/>
                  <a:pt x="9536451" y="1755120"/>
                </a:cubicBezTo>
                <a:lnTo>
                  <a:pt x="9529385" y="1757515"/>
                </a:lnTo>
                <a:lnTo>
                  <a:pt x="9498527" y="1753117"/>
                </a:lnTo>
                <a:lnTo>
                  <a:pt x="9436642" y="1755478"/>
                </a:lnTo>
                <a:lnTo>
                  <a:pt x="9429748" y="1756317"/>
                </a:lnTo>
                <a:lnTo>
                  <a:pt x="9429748" y="1768745"/>
                </a:lnTo>
                <a:lnTo>
                  <a:pt x="9425802" y="1769273"/>
                </a:lnTo>
                <a:cubicBezTo>
                  <a:pt x="9390751" y="1773262"/>
                  <a:pt x="9371406" y="1773457"/>
                  <a:pt x="9349763" y="1776107"/>
                </a:cubicBezTo>
                <a:cubicBezTo>
                  <a:pt x="9314721" y="1782260"/>
                  <a:pt x="9277650" y="1796217"/>
                  <a:pt x="9256503" y="1800699"/>
                </a:cubicBezTo>
                <a:lnTo>
                  <a:pt x="9222873" y="1803003"/>
                </a:lnTo>
                <a:lnTo>
                  <a:pt x="9224095" y="1807355"/>
                </a:lnTo>
                <a:lnTo>
                  <a:pt x="9211603" y="1807675"/>
                </a:lnTo>
                <a:lnTo>
                  <a:pt x="9183719" y="1807781"/>
                </a:lnTo>
                <a:cubicBezTo>
                  <a:pt x="9166319" y="1808439"/>
                  <a:pt x="9117935" y="1807396"/>
                  <a:pt x="9100221" y="1808989"/>
                </a:cubicBezTo>
                <a:cubicBezTo>
                  <a:pt x="9095111" y="1813630"/>
                  <a:pt x="9087224" y="1816160"/>
                  <a:pt x="9077439" y="1817333"/>
                </a:cubicBezTo>
                <a:lnTo>
                  <a:pt x="9055889" y="1817464"/>
                </a:lnTo>
                <a:lnTo>
                  <a:pt x="8930912" y="1828648"/>
                </a:lnTo>
                <a:lnTo>
                  <a:pt x="8913729" y="1829483"/>
                </a:lnTo>
                <a:lnTo>
                  <a:pt x="8904423" y="1833234"/>
                </a:lnTo>
                <a:cubicBezTo>
                  <a:pt x="8897319" y="1833982"/>
                  <a:pt x="8876911" y="1833498"/>
                  <a:pt x="8871099" y="1833979"/>
                </a:cubicBezTo>
                <a:lnTo>
                  <a:pt x="8869557" y="1836113"/>
                </a:lnTo>
                <a:cubicBezTo>
                  <a:pt x="8851043" y="1839524"/>
                  <a:pt x="8781405" y="1850882"/>
                  <a:pt x="8760021" y="1854442"/>
                </a:cubicBezTo>
                <a:cubicBezTo>
                  <a:pt x="8755749" y="1851161"/>
                  <a:pt x="8746183" y="1856343"/>
                  <a:pt x="8741254" y="1857469"/>
                </a:cubicBezTo>
                <a:cubicBezTo>
                  <a:pt x="8740491" y="1855259"/>
                  <a:pt x="8728559" y="1854585"/>
                  <a:pt x="8725039" y="1856552"/>
                </a:cubicBezTo>
                <a:cubicBezTo>
                  <a:pt x="8641157" y="1867333"/>
                  <a:pt x="8683145" y="1845054"/>
                  <a:pt x="8635265" y="1859168"/>
                </a:cubicBezTo>
                <a:cubicBezTo>
                  <a:pt x="8626795" y="1860103"/>
                  <a:pt x="8619931" y="1859212"/>
                  <a:pt x="8613911" y="1857561"/>
                </a:cubicBezTo>
                <a:lnTo>
                  <a:pt x="8604931" y="1854170"/>
                </a:lnTo>
                <a:lnTo>
                  <a:pt x="8570171" y="1860579"/>
                </a:lnTo>
                <a:cubicBezTo>
                  <a:pt x="8553049" y="1862813"/>
                  <a:pt x="8535028" y="1864294"/>
                  <a:pt x="8516537" y="1864971"/>
                </a:cubicBezTo>
                <a:cubicBezTo>
                  <a:pt x="8512388" y="1860455"/>
                  <a:pt x="8497874" y="1866870"/>
                  <a:pt x="8491046" y="1868141"/>
                </a:cubicBezTo>
                <a:cubicBezTo>
                  <a:pt x="8490975" y="1865191"/>
                  <a:pt x="8475847" y="1863778"/>
                  <a:pt x="8470478" y="1866216"/>
                </a:cubicBezTo>
                <a:cubicBezTo>
                  <a:pt x="8357654" y="1876758"/>
                  <a:pt x="8421139" y="1849210"/>
                  <a:pt x="8353433" y="1865729"/>
                </a:cubicBezTo>
                <a:lnTo>
                  <a:pt x="8347675" y="1865075"/>
                </a:lnTo>
                <a:lnTo>
                  <a:pt x="8343939" y="1865677"/>
                </a:lnTo>
                <a:cubicBezTo>
                  <a:pt x="8309852" y="1870841"/>
                  <a:pt x="8272587" y="1875809"/>
                  <a:pt x="8221566" y="1881148"/>
                </a:cubicBezTo>
                <a:cubicBezTo>
                  <a:pt x="8158043" y="1892960"/>
                  <a:pt x="8095547" y="1914042"/>
                  <a:pt x="8066095" y="1919902"/>
                </a:cubicBezTo>
                <a:cubicBezTo>
                  <a:pt x="8058949" y="1919234"/>
                  <a:pt x="8051921" y="1917862"/>
                  <a:pt x="8044849" y="1916308"/>
                </a:cubicBezTo>
                <a:lnTo>
                  <a:pt x="8041142" y="1915506"/>
                </a:lnTo>
                <a:lnTo>
                  <a:pt x="8022159" y="1911521"/>
                </a:lnTo>
                <a:lnTo>
                  <a:pt x="7944932" y="1917265"/>
                </a:lnTo>
                <a:lnTo>
                  <a:pt x="7879011" y="1928570"/>
                </a:lnTo>
                <a:lnTo>
                  <a:pt x="7865529" y="1934399"/>
                </a:lnTo>
                <a:lnTo>
                  <a:pt x="7774801" y="1947969"/>
                </a:lnTo>
                <a:lnTo>
                  <a:pt x="7748398" y="1955982"/>
                </a:lnTo>
                <a:lnTo>
                  <a:pt x="7740684" y="1955717"/>
                </a:lnTo>
                <a:cubicBezTo>
                  <a:pt x="7728362" y="1958584"/>
                  <a:pt x="7714099" y="1968442"/>
                  <a:pt x="7712976" y="1960442"/>
                </a:cubicBezTo>
                <a:lnTo>
                  <a:pt x="7699956" y="1966104"/>
                </a:lnTo>
                <a:lnTo>
                  <a:pt x="7684158" y="1962927"/>
                </a:lnTo>
                <a:cubicBezTo>
                  <a:pt x="7674684" y="1962643"/>
                  <a:pt x="7652105" y="1963177"/>
                  <a:pt x="7643109" y="1964400"/>
                </a:cubicBezTo>
                <a:lnTo>
                  <a:pt x="7630180" y="1970266"/>
                </a:lnTo>
                <a:lnTo>
                  <a:pt x="7609131" y="1971774"/>
                </a:lnTo>
                <a:cubicBezTo>
                  <a:pt x="7596694" y="1971644"/>
                  <a:pt x="7570258" y="1969757"/>
                  <a:pt x="7555555" y="1969491"/>
                </a:cubicBezTo>
                <a:cubicBezTo>
                  <a:pt x="7541460" y="1966540"/>
                  <a:pt x="7530571" y="1964848"/>
                  <a:pt x="7520919" y="1970177"/>
                </a:cubicBezTo>
                <a:cubicBezTo>
                  <a:pt x="7500295" y="1966884"/>
                  <a:pt x="7480780" y="1949401"/>
                  <a:pt x="7456258" y="1960468"/>
                </a:cubicBezTo>
                <a:cubicBezTo>
                  <a:pt x="7434946" y="1957506"/>
                  <a:pt x="7435772" y="1952500"/>
                  <a:pt x="7393047" y="1952408"/>
                </a:cubicBezTo>
                <a:cubicBezTo>
                  <a:pt x="7356520" y="1952860"/>
                  <a:pt x="7236307" y="1958626"/>
                  <a:pt x="7199912" y="1959913"/>
                </a:cubicBezTo>
                <a:cubicBezTo>
                  <a:pt x="7176501" y="1959942"/>
                  <a:pt x="7160098" y="1958343"/>
                  <a:pt x="7146774" y="1956641"/>
                </a:cubicBezTo>
                <a:lnTo>
                  <a:pt x="7122244" y="1953891"/>
                </a:lnTo>
                <a:lnTo>
                  <a:pt x="7032241" y="1962723"/>
                </a:lnTo>
                <a:cubicBezTo>
                  <a:pt x="6997214" y="1965198"/>
                  <a:pt x="6963725" y="1968396"/>
                  <a:pt x="6941492" y="1976868"/>
                </a:cubicBezTo>
                <a:cubicBezTo>
                  <a:pt x="6947015" y="1970398"/>
                  <a:pt x="6923088" y="1965379"/>
                  <a:pt x="6906514" y="1968589"/>
                </a:cubicBezTo>
                <a:cubicBezTo>
                  <a:pt x="6925890" y="1943204"/>
                  <a:pt x="6840983" y="1991464"/>
                  <a:pt x="6826395" y="1974141"/>
                </a:cubicBezTo>
                <a:cubicBezTo>
                  <a:pt x="6825676" y="1990223"/>
                  <a:pt x="6751393" y="2017492"/>
                  <a:pt x="6716431" y="2004297"/>
                </a:cubicBezTo>
                <a:cubicBezTo>
                  <a:pt x="6663167" y="2007518"/>
                  <a:pt x="6625450" y="2020811"/>
                  <a:pt x="6569607" y="2015496"/>
                </a:cubicBezTo>
                <a:cubicBezTo>
                  <a:pt x="6567874" y="2017648"/>
                  <a:pt x="6565034" y="2019449"/>
                  <a:pt x="6561430" y="2020996"/>
                </a:cubicBezTo>
                <a:lnTo>
                  <a:pt x="6549371" y="2024747"/>
                </a:lnTo>
                <a:lnTo>
                  <a:pt x="6547040" y="2024474"/>
                </a:lnTo>
                <a:cubicBezTo>
                  <a:pt x="6537882" y="2024425"/>
                  <a:pt x="6533193" y="2025332"/>
                  <a:pt x="6530482" y="2026659"/>
                </a:cubicBezTo>
                <a:lnTo>
                  <a:pt x="6528565" y="2028600"/>
                </a:lnTo>
                <a:lnTo>
                  <a:pt x="6517741" y="2030558"/>
                </a:lnTo>
                <a:lnTo>
                  <a:pt x="6497855" y="2035650"/>
                </a:lnTo>
                <a:lnTo>
                  <a:pt x="6492785" y="2035444"/>
                </a:lnTo>
                <a:lnTo>
                  <a:pt x="6460692" y="2041321"/>
                </a:lnTo>
                <a:lnTo>
                  <a:pt x="6459609" y="2040851"/>
                </a:lnTo>
                <a:cubicBezTo>
                  <a:pt x="6456451" y="2039933"/>
                  <a:pt x="6452734" y="2039508"/>
                  <a:pt x="6447765" y="2040102"/>
                </a:cubicBezTo>
                <a:cubicBezTo>
                  <a:pt x="6446007" y="2031126"/>
                  <a:pt x="6441093" y="2037380"/>
                  <a:pt x="6426590" y="2039928"/>
                </a:cubicBezTo>
                <a:cubicBezTo>
                  <a:pt x="6423606" y="2033241"/>
                  <a:pt x="6413230" y="2032925"/>
                  <a:pt x="6401693" y="2033537"/>
                </a:cubicBezTo>
                <a:lnTo>
                  <a:pt x="6387141" y="2033161"/>
                </a:lnTo>
                <a:lnTo>
                  <a:pt x="6357846" y="2036782"/>
                </a:lnTo>
                <a:lnTo>
                  <a:pt x="6342914" y="2037585"/>
                </a:lnTo>
                <a:lnTo>
                  <a:pt x="6336300" y="2038781"/>
                </a:lnTo>
                <a:lnTo>
                  <a:pt x="6317178" y="2038968"/>
                </a:lnTo>
                <a:lnTo>
                  <a:pt x="6161427" y="2047338"/>
                </a:lnTo>
                <a:cubicBezTo>
                  <a:pt x="6147824" y="2057658"/>
                  <a:pt x="6118908" y="2077615"/>
                  <a:pt x="6097339" y="2082438"/>
                </a:cubicBezTo>
                <a:cubicBezTo>
                  <a:pt x="6090149" y="2084046"/>
                  <a:pt x="6083776" y="2083972"/>
                  <a:pt x="6079059" y="2081299"/>
                </a:cubicBezTo>
                <a:cubicBezTo>
                  <a:pt x="6063900" y="2082334"/>
                  <a:pt x="6011621" y="2084537"/>
                  <a:pt x="5998439" y="2070958"/>
                </a:cubicBezTo>
                <a:cubicBezTo>
                  <a:pt x="5976443" y="2071759"/>
                  <a:pt x="5925514" y="2069780"/>
                  <a:pt x="5904290" y="2070255"/>
                </a:cubicBezTo>
                <a:cubicBezTo>
                  <a:pt x="5871515" y="2066244"/>
                  <a:pt x="5843986" y="2088249"/>
                  <a:pt x="5814867" y="2079032"/>
                </a:cubicBezTo>
                <a:cubicBezTo>
                  <a:pt x="5792003" y="2070559"/>
                  <a:pt x="5750009" y="2076273"/>
                  <a:pt x="5725743" y="2070558"/>
                </a:cubicBezTo>
                <a:cubicBezTo>
                  <a:pt x="5716432" y="2058355"/>
                  <a:pt x="5667424" y="2047322"/>
                  <a:pt x="5650546" y="2052412"/>
                </a:cubicBezTo>
                <a:cubicBezTo>
                  <a:pt x="5614627" y="2046084"/>
                  <a:pt x="5608108" y="2028306"/>
                  <a:pt x="5581284" y="2023175"/>
                </a:cubicBezTo>
                <a:lnTo>
                  <a:pt x="5572593" y="2018391"/>
                </a:lnTo>
                <a:lnTo>
                  <a:pt x="5548580" y="2016951"/>
                </a:lnTo>
                <a:cubicBezTo>
                  <a:pt x="5523726" y="2017783"/>
                  <a:pt x="5498337" y="2019663"/>
                  <a:pt x="5471173" y="2018786"/>
                </a:cubicBezTo>
                <a:cubicBezTo>
                  <a:pt x="5447687" y="2003020"/>
                  <a:pt x="5353807" y="2022324"/>
                  <a:pt x="5340320" y="2037611"/>
                </a:cubicBezTo>
                <a:cubicBezTo>
                  <a:pt x="5340015" y="2024215"/>
                  <a:pt x="5271937" y="2042455"/>
                  <a:pt x="5254376" y="2042928"/>
                </a:cubicBezTo>
                <a:cubicBezTo>
                  <a:pt x="5248522" y="2043086"/>
                  <a:pt x="5248281" y="2041270"/>
                  <a:pt x="5258035" y="2035649"/>
                </a:cubicBezTo>
                <a:cubicBezTo>
                  <a:pt x="5239374" y="2037214"/>
                  <a:pt x="5220112" y="2030252"/>
                  <a:pt x="5230622" y="2024576"/>
                </a:cubicBezTo>
                <a:cubicBezTo>
                  <a:pt x="5173932" y="2036724"/>
                  <a:pt x="5090262" y="2024645"/>
                  <a:pt x="5026203" y="2030162"/>
                </a:cubicBezTo>
                <a:cubicBezTo>
                  <a:pt x="4991280" y="2016814"/>
                  <a:pt x="5010212" y="2029164"/>
                  <a:pt x="4973988" y="2026668"/>
                </a:cubicBezTo>
                <a:cubicBezTo>
                  <a:pt x="4983896" y="2038955"/>
                  <a:pt x="4930012" y="2019774"/>
                  <a:pt x="4928030" y="2033642"/>
                </a:cubicBezTo>
                <a:cubicBezTo>
                  <a:pt x="4921501" y="2032748"/>
                  <a:pt x="4915238" y="2031445"/>
                  <a:pt x="4908970" y="2030033"/>
                </a:cubicBezTo>
                <a:lnTo>
                  <a:pt x="4905679" y="2029300"/>
                </a:lnTo>
                <a:lnTo>
                  <a:pt x="4892525" y="2028768"/>
                </a:lnTo>
                <a:lnTo>
                  <a:pt x="4888818" y="2025619"/>
                </a:lnTo>
                <a:lnTo>
                  <a:pt x="4869018" y="2022668"/>
                </a:lnTo>
                <a:cubicBezTo>
                  <a:pt x="4861602" y="2022028"/>
                  <a:pt x="4853622" y="2021880"/>
                  <a:pt x="4844804" y="2022527"/>
                </a:cubicBezTo>
                <a:cubicBezTo>
                  <a:pt x="4823110" y="2028022"/>
                  <a:pt x="4789330" y="2021287"/>
                  <a:pt x="4758778" y="2021694"/>
                </a:cubicBezTo>
                <a:lnTo>
                  <a:pt x="4744748" y="2023396"/>
                </a:lnTo>
                <a:lnTo>
                  <a:pt x="4698956" y="2020558"/>
                </a:lnTo>
                <a:cubicBezTo>
                  <a:pt x="4685921" y="2020008"/>
                  <a:pt x="4672392" y="2019718"/>
                  <a:pt x="4658147" y="2019920"/>
                </a:cubicBezTo>
                <a:lnTo>
                  <a:pt x="4631706" y="2021274"/>
                </a:lnTo>
                <a:lnTo>
                  <a:pt x="4624776" y="2020152"/>
                </a:lnTo>
                <a:cubicBezTo>
                  <a:pt x="4612703" y="2020277"/>
                  <a:pt x="4596727" y="2024226"/>
                  <a:pt x="4598150" y="2019429"/>
                </a:cubicBezTo>
                <a:lnTo>
                  <a:pt x="4584588" y="2021092"/>
                </a:lnTo>
                <a:lnTo>
                  <a:pt x="4571203" y="2017263"/>
                </a:lnTo>
                <a:cubicBezTo>
                  <a:pt x="4569736" y="2016374"/>
                  <a:pt x="4568633" y="2015427"/>
                  <a:pt x="4567930" y="2014458"/>
                </a:cubicBezTo>
                <a:lnTo>
                  <a:pt x="4548984" y="2015717"/>
                </a:lnTo>
                <a:lnTo>
                  <a:pt x="4533451" y="2012976"/>
                </a:lnTo>
                <a:lnTo>
                  <a:pt x="4519910" y="2014768"/>
                </a:lnTo>
                <a:lnTo>
                  <a:pt x="4514290" y="2014364"/>
                </a:lnTo>
                <a:lnTo>
                  <a:pt x="4500320" y="2013007"/>
                </a:lnTo>
                <a:cubicBezTo>
                  <a:pt x="4493159" y="2012056"/>
                  <a:pt x="4485144" y="2010910"/>
                  <a:pt x="4476219" y="2009993"/>
                </a:cubicBezTo>
                <a:lnTo>
                  <a:pt x="4468701" y="2009574"/>
                </a:lnTo>
                <a:lnTo>
                  <a:pt x="4452333" y="2004964"/>
                </a:lnTo>
                <a:cubicBezTo>
                  <a:pt x="4440422" y="2001479"/>
                  <a:pt x="4431048" y="1999130"/>
                  <a:pt x="4420644" y="2001021"/>
                </a:cubicBezTo>
                <a:cubicBezTo>
                  <a:pt x="4402911" y="1996519"/>
                  <a:pt x="4390524" y="1983900"/>
                  <a:pt x="4364856" y="1987267"/>
                </a:cubicBezTo>
                <a:cubicBezTo>
                  <a:pt x="4372645" y="1981550"/>
                  <a:pt x="4336350" y="1986575"/>
                  <a:pt x="4332062" y="1980703"/>
                </a:cubicBezTo>
                <a:cubicBezTo>
                  <a:pt x="4330083" y="1975974"/>
                  <a:pt x="4318612" y="1976397"/>
                  <a:pt x="4309876" y="1974653"/>
                </a:cubicBezTo>
                <a:cubicBezTo>
                  <a:pt x="4303650" y="1969824"/>
                  <a:pt x="4259693" y="1965414"/>
                  <a:pt x="4244391" y="1966109"/>
                </a:cubicBezTo>
                <a:cubicBezTo>
                  <a:pt x="4201255" y="1970914"/>
                  <a:pt x="4166558" y="1951471"/>
                  <a:pt x="4132071" y="1954813"/>
                </a:cubicBezTo>
                <a:cubicBezTo>
                  <a:pt x="4123041" y="1954358"/>
                  <a:pt x="4115554" y="1953263"/>
                  <a:pt x="4109069" y="1951778"/>
                </a:cubicBezTo>
                <a:lnTo>
                  <a:pt x="4092908" y="1946662"/>
                </a:lnTo>
                <a:cubicBezTo>
                  <a:pt x="4092707" y="1945539"/>
                  <a:pt x="4092506" y="1944415"/>
                  <a:pt x="4092306" y="1943291"/>
                </a:cubicBezTo>
                <a:lnTo>
                  <a:pt x="4080234" y="1941219"/>
                </a:lnTo>
                <a:lnTo>
                  <a:pt x="4077778" y="1940145"/>
                </a:lnTo>
                <a:cubicBezTo>
                  <a:pt x="4073105" y="1938081"/>
                  <a:pt x="4068339" y="1936119"/>
                  <a:pt x="4062936" y="1934506"/>
                </a:cubicBezTo>
                <a:cubicBezTo>
                  <a:pt x="4048082" y="1947155"/>
                  <a:pt x="4014523" y="1922869"/>
                  <a:pt x="4012506" y="1935475"/>
                </a:cubicBezTo>
                <a:cubicBezTo>
                  <a:pt x="3980228" y="1928812"/>
                  <a:pt x="3986775" y="1942559"/>
                  <a:pt x="3965880" y="1925968"/>
                </a:cubicBezTo>
                <a:cubicBezTo>
                  <a:pt x="3899515" y="1923414"/>
                  <a:pt x="3830855" y="1902158"/>
                  <a:pt x="3765338" y="1906649"/>
                </a:cubicBezTo>
                <a:cubicBezTo>
                  <a:pt x="3780686" y="1902635"/>
                  <a:pt x="3768784" y="1893856"/>
                  <a:pt x="3749493" y="1893071"/>
                </a:cubicBezTo>
                <a:cubicBezTo>
                  <a:pt x="3807776" y="1876857"/>
                  <a:pt x="3656400" y="1898030"/>
                  <a:pt x="3672704" y="1881383"/>
                </a:cubicBezTo>
                <a:cubicBezTo>
                  <a:pt x="3645532" y="1893973"/>
                  <a:pt x="3537791" y="1900656"/>
                  <a:pt x="3530082" y="1883187"/>
                </a:cubicBezTo>
                <a:cubicBezTo>
                  <a:pt x="3479808" y="1875044"/>
                  <a:pt x="3426017" y="1877998"/>
                  <a:pt x="3387664" y="1862579"/>
                </a:cubicBezTo>
                <a:cubicBezTo>
                  <a:pt x="3382649" y="1863935"/>
                  <a:pt x="3377277" y="1864791"/>
                  <a:pt x="3371681" y="1865293"/>
                </a:cubicBezTo>
                <a:lnTo>
                  <a:pt x="3355305" y="1865842"/>
                </a:lnTo>
                <a:lnTo>
                  <a:pt x="3353790" y="1865158"/>
                </a:lnTo>
                <a:cubicBezTo>
                  <a:pt x="3346144" y="1863282"/>
                  <a:pt x="3340687" y="1863057"/>
                  <a:pt x="3336210" y="1863564"/>
                </a:cubicBezTo>
                <a:lnTo>
                  <a:pt x="3331381" y="1864716"/>
                </a:lnTo>
                <a:lnTo>
                  <a:pt x="3319012" y="1864093"/>
                </a:lnTo>
                <a:lnTo>
                  <a:pt x="3293818" y="1864135"/>
                </a:lnTo>
                <a:lnTo>
                  <a:pt x="3289881" y="1862954"/>
                </a:lnTo>
                <a:lnTo>
                  <a:pt x="3253090" y="1861164"/>
                </a:lnTo>
                <a:cubicBezTo>
                  <a:pt x="3253042" y="1860968"/>
                  <a:pt x="3252996" y="1860771"/>
                  <a:pt x="3252949" y="1860574"/>
                </a:cubicBezTo>
                <a:cubicBezTo>
                  <a:pt x="3251799" y="1859213"/>
                  <a:pt x="3249368" y="1858131"/>
                  <a:pt x="3244187" y="1857604"/>
                </a:cubicBezTo>
                <a:cubicBezTo>
                  <a:pt x="3250860" y="1853873"/>
                  <a:pt x="3250577" y="1852999"/>
                  <a:pt x="3246570" y="1852946"/>
                </a:cubicBezTo>
                <a:lnTo>
                  <a:pt x="3237810" y="1853064"/>
                </a:lnTo>
                <a:lnTo>
                  <a:pt x="3230822" y="1855474"/>
                </a:lnTo>
                <a:cubicBezTo>
                  <a:pt x="3206812" y="1862286"/>
                  <a:pt x="3176733" y="1868865"/>
                  <a:pt x="3136549" y="1874037"/>
                </a:cubicBezTo>
                <a:cubicBezTo>
                  <a:pt x="3081163" y="1880168"/>
                  <a:pt x="2902557" y="1900580"/>
                  <a:pt x="2845754" y="1910932"/>
                </a:cubicBezTo>
                <a:cubicBezTo>
                  <a:pt x="2860822" y="1944376"/>
                  <a:pt x="2813389" y="1905358"/>
                  <a:pt x="2786878" y="1917162"/>
                </a:cubicBezTo>
                <a:cubicBezTo>
                  <a:pt x="2766803" y="1917398"/>
                  <a:pt x="2741628" y="1915886"/>
                  <a:pt x="2725298" y="1912340"/>
                </a:cubicBezTo>
                <a:cubicBezTo>
                  <a:pt x="2716680" y="1911427"/>
                  <a:pt x="2707572" y="1911972"/>
                  <a:pt x="2697754" y="1914863"/>
                </a:cubicBezTo>
                <a:cubicBezTo>
                  <a:pt x="2667185" y="1939014"/>
                  <a:pt x="2622149" y="1926211"/>
                  <a:pt x="2568063" y="1936283"/>
                </a:cubicBezTo>
                <a:cubicBezTo>
                  <a:pt x="2552625" y="1932001"/>
                  <a:pt x="2502682" y="1953378"/>
                  <a:pt x="2489784" y="1943720"/>
                </a:cubicBezTo>
                <a:cubicBezTo>
                  <a:pt x="2478524" y="1943155"/>
                  <a:pt x="2467418" y="1949411"/>
                  <a:pt x="2458978" y="1938095"/>
                </a:cubicBezTo>
                <a:cubicBezTo>
                  <a:pt x="2417552" y="1934639"/>
                  <a:pt x="2366376" y="1931293"/>
                  <a:pt x="2318712" y="1934474"/>
                </a:cubicBezTo>
                <a:cubicBezTo>
                  <a:pt x="2296029" y="1936526"/>
                  <a:pt x="2282069" y="1938434"/>
                  <a:pt x="2268709" y="1940521"/>
                </a:cubicBezTo>
                <a:lnTo>
                  <a:pt x="2264080" y="1941232"/>
                </a:lnTo>
                <a:lnTo>
                  <a:pt x="2254684" y="1943524"/>
                </a:lnTo>
                <a:lnTo>
                  <a:pt x="2252523" y="1943004"/>
                </a:lnTo>
                <a:lnTo>
                  <a:pt x="2173350" y="1929202"/>
                </a:lnTo>
                <a:lnTo>
                  <a:pt x="2155266" y="1920267"/>
                </a:lnTo>
                <a:lnTo>
                  <a:pt x="2091013" y="1914631"/>
                </a:lnTo>
                <a:cubicBezTo>
                  <a:pt x="2033357" y="1920614"/>
                  <a:pt x="2070513" y="1905065"/>
                  <a:pt x="2030712" y="1897690"/>
                </a:cubicBezTo>
                <a:cubicBezTo>
                  <a:pt x="1994539" y="1893055"/>
                  <a:pt x="1958569" y="1883188"/>
                  <a:pt x="1908838" y="1892222"/>
                </a:cubicBezTo>
                <a:cubicBezTo>
                  <a:pt x="1897236" y="1896147"/>
                  <a:pt x="1883338" y="1892415"/>
                  <a:pt x="1877796" y="1883887"/>
                </a:cubicBezTo>
                <a:cubicBezTo>
                  <a:pt x="1876842" y="1882419"/>
                  <a:pt x="1876177" y="1880863"/>
                  <a:pt x="1875824" y="1879265"/>
                </a:cubicBezTo>
                <a:cubicBezTo>
                  <a:pt x="1843474" y="1887199"/>
                  <a:pt x="1841511" y="1873818"/>
                  <a:pt x="1823048" y="1881064"/>
                </a:cubicBezTo>
                <a:cubicBezTo>
                  <a:pt x="1792640" y="1872164"/>
                  <a:pt x="1782358" y="1850450"/>
                  <a:pt x="1765736" y="1856578"/>
                </a:cubicBezTo>
                <a:cubicBezTo>
                  <a:pt x="1753024" y="1849107"/>
                  <a:pt x="1745932" y="1828316"/>
                  <a:pt x="1725669" y="1833744"/>
                </a:cubicBezTo>
                <a:cubicBezTo>
                  <a:pt x="1727428" y="1831405"/>
                  <a:pt x="1726953" y="1830157"/>
                  <a:pt x="1725216" y="1829447"/>
                </a:cubicBezTo>
                <a:lnTo>
                  <a:pt x="1721485" y="1828960"/>
                </a:lnTo>
                <a:lnTo>
                  <a:pt x="1717786" y="1832224"/>
                </a:lnTo>
                <a:cubicBezTo>
                  <a:pt x="1703445" y="1843277"/>
                  <a:pt x="1706547" y="1827935"/>
                  <a:pt x="1689907" y="1825425"/>
                </a:cubicBezTo>
                <a:cubicBezTo>
                  <a:pt x="1682338" y="1823445"/>
                  <a:pt x="1685181" y="1820226"/>
                  <a:pt x="1688093" y="1817391"/>
                </a:cubicBezTo>
                <a:lnTo>
                  <a:pt x="1496789" y="1805297"/>
                </a:lnTo>
                <a:cubicBezTo>
                  <a:pt x="1463551" y="1793913"/>
                  <a:pt x="1426345" y="1786892"/>
                  <a:pt x="1392839" y="1758649"/>
                </a:cubicBezTo>
                <a:cubicBezTo>
                  <a:pt x="1386461" y="1750573"/>
                  <a:pt x="1374031" y="1756918"/>
                  <a:pt x="1360872" y="1752441"/>
                </a:cubicBezTo>
                <a:cubicBezTo>
                  <a:pt x="1347711" y="1747963"/>
                  <a:pt x="1332751" y="1735898"/>
                  <a:pt x="1313885" y="1731785"/>
                </a:cubicBezTo>
                <a:cubicBezTo>
                  <a:pt x="1281989" y="1726305"/>
                  <a:pt x="1256405" y="1739744"/>
                  <a:pt x="1247665" y="1727765"/>
                </a:cubicBezTo>
                <a:cubicBezTo>
                  <a:pt x="1231363" y="1728538"/>
                  <a:pt x="1209120" y="1742556"/>
                  <a:pt x="1196850" y="1729622"/>
                </a:cubicBezTo>
                <a:cubicBezTo>
                  <a:pt x="1195195" y="1740224"/>
                  <a:pt x="1178147" y="1721561"/>
                  <a:pt x="1168728" y="1728550"/>
                </a:cubicBezTo>
                <a:cubicBezTo>
                  <a:pt x="1152073" y="1727193"/>
                  <a:pt x="1122804" y="1725926"/>
                  <a:pt x="1096918" y="1721485"/>
                </a:cubicBezTo>
                <a:lnTo>
                  <a:pt x="1094082" y="1720113"/>
                </a:lnTo>
                <a:lnTo>
                  <a:pt x="1040782" y="1721762"/>
                </a:lnTo>
                <a:cubicBezTo>
                  <a:pt x="987172" y="1722352"/>
                  <a:pt x="1023272" y="1708707"/>
                  <a:pt x="955980" y="1719289"/>
                </a:cubicBezTo>
                <a:cubicBezTo>
                  <a:pt x="948995" y="1714208"/>
                  <a:pt x="940521" y="1713816"/>
                  <a:pt x="926108" y="1715917"/>
                </a:cubicBezTo>
                <a:cubicBezTo>
                  <a:pt x="900077" y="1715834"/>
                  <a:pt x="902688" y="1703436"/>
                  <a:pt x="876049" y="1710422"/>
                </a:cubicBezTo>
                <a:cubicBezTo>
                  <a:pt x="881084" y="1703830"/>
                  <a:pt x="826830" y="1706893"/>
                  <a:pt x="839194" y="1700176"/>
                </a:cubicBezTo>
                <a:cubicBezTo>
                  <a:pt x="822548" y="1693764"/>
                  <a:pt x="813674" y="1703628"/>
                  <a:pt x="797112" y="1698014"/>
                </a:cubicBezTo>
                <a:cubicBezTo>
                  <a:pt x="778195" y="1696418"/>
                  <a:pt x="807647" y="1705364"/>
                  <a:pt x="786610" y="1705455"/>
                </a:cubicBezTo>
                <a:cubicBezTo>
                  <a:pt x="761170" y="1704357"/>
                  <a:pt x="760599" y="1716610"/>
                  <a:pt x="741833" y="1700566"/>
                </a:cubicBezTo>
                <a:lnTo>
                  <a:pt x="673985" y="1692278"/>
                </a:lnTo>
                <a:cubicBezTo>
                  <a:pt x="658515" y="1695829"/>
                  <a:pt x="646395" y="1693620"/>
                  <a:pt x="634665" y="1689550"/>
                </a:cubicBezTo>
                <a:cubicBezTo>
                  <a:pt x="599149" y="1689690"/>
                  <a:pt x="567176" y="1683160"/>
                  <a:pt x="527471" y="1679869"/>
                </a:cubicBezTo>
                <a:cubicBezTo>
                  <a:pt x="484099" y="1683240"/>
                  <a:pt x="462693" y="1671949"/>
                  <a:pt x="420260" y="1668475"/>
                </a:cubicBezTo>
                <a:cubicBezTo>
                  <a:pt x="377482" y="1677390"/>
                  <a:pt x="393500" y="1652730"/>
                  <a:pt x="357630" y="1652142"/>
                </a:cubicBezTo>
                <a:cubicBezTo>
                  <a:pt x="298692" y="1659518"/>
                  <a:pt x="359631" y="1643849"/>
                  <a:pt x="269407" y="1643812"/>
                </a:cubicBezTo>
                <a:cubicBezTo>
                  <a:pt x="264204" y="1645215"/>
                  <a:pt x="253436" y="1643159"/>
                  <a:pt x="254769" y="1641013"/>
                </a:cubicBezTo>
                <a:cubicBezTo>
                  <a:pt x="234996" y="1641090"/>
                  <a:pt x="179093" y="1626583"/>
                  <a:pt x="150763" y="1628143"/>
                </a:cubicBezTo>
                <a:cubicBezTo>
                  <a:pt x="96232" y="1619954"/>
                  <a:pt x="68845" y="1629422"/>
                  <a:pt x="29133" y="1626172"/>
                </a:cubicBezTo>
                <a:lnTo>
                  <a:pt x="0" y="1619589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930ABB8-D31B-18AB-22AF-1A517DF535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141" y="-970157"/>
            <a:ext cx="10984184" cy="3468029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ctr"/>
            <a:br>
              <a:rPr lang="en-US" sz="4800" dirty="0">
                <a:solidFill>
                  <a:schemeClr val="bg1"/>
                </a:solidFill>
              </a:rPr>
            </a:br>
            <a:r>
              <a:rPr lang="en-US" sz="4800" dirty="0">
                <a:solidFill>
                  <a:schemeClr val="bg1"/>
                </a:solidFill>
              </a:rPr>
              <a:t>Global </a:t>
            </a:r>
            <a:br>
              <a:rPr lang="en-US" sz="4800" dirty="0">
                <a:solidFill>
                  <a:schemeClr val="bg1"/>
                </a:solidFill>
              </a:rPr>
            </a:br>
            <a:br>
              <a:rPr lang="en-US" sz="4800" dirty="0">
                <a:solidFill>
                  <a:schemeClr val="bg1"/>
                </a:solidFill>
              </a:rPr>
            </a:br>
            <a:br>
              <a:rPr lang="en-US" sz="4800" dirty="0">
                <a:solidFill>
                  <a:schemeClr val="bg1"/>
                </a:solidFill>
              </a:rPr>
            </a:br>
            <a:br>
              <a:rPr lang="en-US" sz="4800" dirty="0">
                <a:solidFill>
                  <a:schemeClr val="bg1"/>
                </a:solidFill>
              </a:rPr>
            </a:br>
            <a:br>
              <a:rPr lang="en-US" sz="4800" dirty="0">
                <a:solidFill>
                  <a:schemeClr val="bg1"/>
                </a:solidFill>
              </a:rPr>
            </a:br>
            <a:br>
              <a:rPr lang="en-US" sz="4800" dirty="0">
                <a:solidFill>
                  <a:schemeClr val="bg1"/>
                </a:solidFill>
              </a:rPr>
            </a:br>
            <a:br>
              <a:rPr lang="en-US" sz="4800" dirty="0">
                <a:solidFill>
                  <a:schemeClr val="bg1"/>
                </a:solidFill>
              </a:rPr>
            </a:br>
            <a:br>
              <a:rPr lang="en-US" sz="4800" dirty="0">
                <a:solidFill>
                  <a:schemeClr val="bg1"/>
                </a:solidFill>
              </a:rPr>
            </a:br>
            <a:br>
              <a:rPr lang="en-US" sz="4800" dirty="0">
                <a:solidFill>
                  <a:schemeClr val="bg1"/>
                </a:solidFill>
              </a:rPr>
            </a:br>
            <a:r>
              <a:rPr lang="en-US" sz="4800" dirty="0"/>
              <a:t>Global Slavery</a:t>
            </a:r>
            <a:br>
              <a:rPr lang="en-US" sz="4800" dirty="0"/>
            </a:br>
            <a:r>
              <a:rPr lang="en-US" sz="2000" dirty="0"/>
              <a:t>Dr. Luz Cristina Colpa </a:t>
            </a:r>
            <a:br>
              <a:rPr lang="en-US" sz="4800" dirty="0"/>
            </a:br>
            <a:br>
              <a:rPr lang="en-US" sz="4800" dirty="0">
                <a:solidFill>
                  <a:schemeClr val="bg1"/>
                </a:solidFill>
              </a:rPr>
            </a:br>
            <a:endParaRPr lang="en-US" sz="48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5" name="Online Media 4" descr="Joe Arroyo - Rebelión (Oficial HD Video)">
            <a:hlinkClick r:id="" action="ppaction://media"/>
            <a:extLst>
              <a:ext uri="{FF2B5EF4-FFF2-40B4-BE49-F238E27FC236}">
                <a16:creationId xmlns:a16="http://schemas.microsoft.com/office/drawing/2014/main" id="{973DAEB4-42E3-D9A0-38B0-3A406E9C6CE6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1169233" y="1424245"/>
            <a:ext cx="9617266" cy="5433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0018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8D79A80-5AC1-7F25-365C-2CA47054F4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US" sz="5400" dirty="0"/>
              <a:t>Joe Arroyo –</a:t>
            </a:r>
            <a:br>
              <a:rPr lang="en-US" sz="5400" dirty="0"/>
            </a:br>
            <a:r>
              <a:rPr lang="en-US" sz="5400" dirty="0"/>
              <a:t>La </a:t>
            </a:r>
            <a:r>
              <a:rPr lang="en-US" sz="5400" dirty="0" err="1"/>
              <a:t>Rebelión</a:t>
            </a:r>
            <a:endParaRPr lang="en-US" sz="5400" dirty="0"/>
          </a:p>
        </p:txBody>
      </p:sp>
      <p:sp>
        <p:nvSpPr>
          <p:cNvPr id="14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74C859A6-FF00-14E4-7AAB-51D4B6FCA3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endParaRPr lang="en-US" sz="220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71875F1-E247-8EA6-45E0-E632F914E0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66" r="4867" b="1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7459151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0AE85C-7A76-2A03-ABB4-128D9EEB2A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000" y="640823"/>
            <a:ext cx="3418659" cy="5583148"/>
          </a:xfrm>
        </p:spPr>
        <p:txBody>
          <a:bodyPr anchor="ctr">
            <a:normAutofit fontScale="90000"/>
          </a:bodyPr>
          <a:lstStyle/>
          <a:p>
            <a:r>
              <a:rPr lang="en-US" sz="5400"/>
              <a:t>Key Concepts:</a:t>
            </a:r>
            <a:br>
              <a:rPr lang="en-US" sz="5400"/>
            </a:br>
            <a:br>
              <a:rPr lang="en-US" sz="5400"/>
            </a:br>
            <a:br>
              <a:rPr lang="en-US" sz="5400"/>
            </a:br>
            <a:br>
              <a:rPr lang="en-US" sz="5400"/>
            </a:br>
            <a:br>
              <a:rPr lang="en-US" sz="5400"/>
            </a:br>
            <a:br>
              <a:rPr lang="en-US" sz="5400"/>
            </a:br>
            <a:endParaRPr lang="en-US" sz="5400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31E1A5A-2D3C-23E1-F25D-D63D45EEBE0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08838531"/>
              </p:ext>
            </p:extLst>
          </p:nvPr>
        </p:nvGraphicFramePr>
        <p:xfrm>
          <a:off x="4648018" y="640822"/>
          <a:ext cx="6900512" cy="55361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924090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7600FBC-ED0A-A72B-A184-74961EFD76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/>
          <a:stretch/>
        </p:blipFill>
        <p:spPr>
          <a:xfrm>
            <a:off x="20" y="10"/>
            <a:ext cx="12191979" cy="685798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00E7414-60F4-B944-4358-4C1590DFC8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7040" y="1122362"/>
            <a:ext cx="8376514" cy="2494295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en-US" b="1">
                <a:solidFill>
                  <a:srgbClr val="FFFFFF"/>
                </a:solidFill>
                <a:ea typeface="Batang"/>
              </a:rPr>
              <a:t>The transatlantic Slave trad</a:t>
            </a:r>
            <a:r>
              <a:rPr lang="en-US">
                <a:solidFill>
                  <a:srgbClr val="FFFFFF"/>
                </a:solidFill>
                <a:ea typeface="Batang"/>
              </a:rPr>
              <a:t>e</a:t>
            </a:r>
            <a:br>
              <a:rPr lang="en-US">
                <a:solidFill>
                  <a:srgbClr val="FFFFFF"/>
                </a:solidFill>
                <a:ea typeface="Batang"/>
              </a:rPr>
            </a:br>
            <a:br>
              <a:rPr lang="en-US"/>
            </a:br>
            <a:br>
              <a:rPr lang="en-US"/>
            </a:br>
            <a:endParaRPr lang="en-US">
              <a:solidFill>
                <a:srgbClr val="FFFFFF"/>
              </a:solidFill>
            </a:endParaRPr>
          </a:p>
        </p:txBody>
      </p:sp>
      <p:pic>
        <p:nvPicPr>
          <p:cNvPr id="3" name="Content Placeholder 3">
            <a:extLst>
              <a:ext uri="{FF2B5EF4-FFF2-40B4-BE49-F238E27FC236}">
                <a16:creationId xmlns:a16="http://schemas.microsoft.com/office/drawing/2014/main" id="{B6F0E2AA-F86F-72A9-0023-0F3FBFB04AF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1" y="11"/>
            <a:ext cx="12191979" cy="6857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13333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F8FBB5-3D69-93AD-B210-20E283BFEF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8675" y="5791201"/>
            <a:ext cx="10534650" cy="609600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r>
              <a:rPr lang="en-US" dirty="0">
                <a:latin typeface="+mn-lt"/>
                <a:ea typeface="Batang"/>
                <a:cs typeface="Times New Roman" panose="02020603050405020304" pitchFamily="18" charset="0"/>
              </a:rPr>
              <a:t>Domestic African Slavery </a:t>
            </a:r>
            <a:endParaRPr lang="en-US" dirty="0">
              <a:latin typeface="+mn-lt"/>
              <a:cs typeface="Times New Roman" panose="02020603050405020304" pitchFamily="18" charset="0"/>
            </a:endParaRPr>
          </a:p>
        </p:txBody>
      </p:sp>
      <p:pic>
        <p:nvPicPr>
          <p:cNvPr id="4" name="Content Placeholder 3" descr="A painting of people walking in a village&#10;&#10;AI-generated content may be incorrect.">
            <a:extLst>
              <a:ext uri="{FF2B5EF4-FFF2-40B4-BE49-F238E27FC236}">
                <a16:creationId xmlns:a16="http://schemas.microsoft.com/office/drawing/2014/main" id="{B6690493-2107-58B8-AD02-42418418E1E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4420" y="147404"/>
            <a:ext cx="11249407" cy="466028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D8AFFBA-1D8E-524F-616C-C6AC28CB9EEE}"/>
              </a:ext>
            </a:extLst>
          </p:cNvPr>
          <p:cNvSpPr txBox="1"/>
          <p:nvPr/>
        </p:nvSpPr>
        <p:spPr>
          <a:xfrm>
            <a:off x="512163" y="4784360"/>
            <a:ext cx="11217639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Slave Trading Compound at Loango, North of the Congo Estuary, 1771 from "Atlantic Cataclysm: Rethinking the Atlantic Slave Trades", David Eltis.</a:t>
            </a:r>
          </a:p>
        </p:txBody>
      </p:sp>
      <p:pic>
        <p:nvPicPr>
          <p:cNvPr id="3" name="Content Placeholder 3" descr="A painting of people walking in a village&#10;&#10;AI-generated content may be incorrect.">
            <a:extLst>
              <a:ext uri="{FF2B5EF4-FFF2-40B4-BE49-F238E27FC236}">
                <a16:creationId xmlns:a16="http://schemas.microsoft.com/office/drawing/2014/main" id="{A0C3EAE5-3827-FF45-6522-F128250E06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296" y="150114"/>
            <a:ext cx="11249407" cy="4660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27262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9F79630B-0F0B-446E-A637-38FA8F61D1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3437C99-FC8E-4311-B48A-F0C4C329B1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5028" y="-1"/>
            <a:ext cx="12192000" cy="6857999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6B82642-774C-D5B9-B2EE-945766D077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780" y="179882"/>
            <a:ext cx="4453933" cy="1760557"/>
          </a:xfrm>
        </p:spPr>
        <p:txBody>
          <a:bodyPr>
            <a:noAutofit/>
          </a:bodyPr>
          <a:lstStyle/>
          <a:p>
            <a:r>
              <a:rPr lang="en-US" dirty="0"/>
              <a:t>Orlando Patterson (1940-)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4CEC9B77-63A2-40EE-31BD-24B723A84E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7034" y="2194102"/>
            <a:ext cx="3158741" cy="3908586"/>
          </a:xfrm>
        </p:spPr>
        <p:txBody>
          <a:bodyPr>
            <a:normAutofit/>
          </a:bodyPr>
          <a:lstStyle/>
          <a:p>
            <a:endParaRPr lang="en-US" sz="2000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196EC74-9630-CC6D-73B6-BC60083F6D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80" b="15381"/>
          <a:stretch>
            <a:fillRect/>
          </a:stretch>
        </p:blipFill>
        <p:spPr>
          <a:xfrm>
            <a:off x="4948188" y="1"/>
            <a:ext cx="7243812" cy="6857999"/>
          </a:xfrm>
          <a:custGeom>
            <a:avLst/>
            <a:gdLst/>
            <a:ahLst/>
            <a:cxnLst/>
            <a:rect l="l" t="t" r="r" b="b"/>
            <a:pathLst>
              <a:path w="7243812" h="6857999">
                <a:moveTo>
                  <a:pt x="609803" y="0"/>
                </a:moveTo>
                <a:lnTo>
                  <a:pt x="1222601" y="0"/>
                </a:lnTo>
                <a:lnTo>
                  <a:pt x="1223032" y="1645"/>
                </a:lnTo>
                <a:lnTo>
                  <a:pt x="1343371" y="1645"/>
                </a:lnTo>
                <a:lnTo>
                  <a:pt x="1343665" y="0"/>
                </a:lnTo>
                <a:lnTo>
                  <a:pt x="1884172" y="0"/>
                </a:lnTo>
                <a:lnTo>
                  <a:pt x="1884280" y="1645"/>
                </a:lnTo>
                <a:lnTo>
                  <a:pt x="7243812" y="1645"/>
                </a:lnTo>
                <a:lnTo>
                  <a:pt x="7243812" y="6857999"/>
                </a:lnTo>
                <a:lnTo>
                  <a:pt x="133676" y="6857999"/>
                </a:lnTo>
                <a:lnTo>
                  <a:pt x="114609" y="6843646"/>
                </a:lnTo>
                <a:cubicBezTo>
                  <a:pt x="106811" y="6836369"/>
                  <a:pt x="103243" y="6828354"/>
                  <a:pt x="111459" y="6817746"/>
                </a:cubicBezTo>
                <a:cubicBezTo>
                  <a:pt x="93943" y="6769544"/>
                  <a:pt x="97901" y="6796071"/>
                  <a:pt x="113412" y="6759582"/>
                </a:cubicBezTo>
                <a:cubicBezTo>
                  <a:pt x="110188" y="6732087"/>
                  <a:pt x="99653" y="6727133"/>
                  <a:pt x="100729" y="6705297"/>
                </a:cubicBezTo>
                <a:cubicBezTo>
                  <a:pt x="94563" y="6675394"/>
                  <a:pt x="99792" y="6669536"/>
                  <a:pt x="87662" y="6640957"/>
                </a:cubicBezTo>
                <a:cubicBezTo>
                  <a:pt x="74199" y="6591883"/>
                  <a:pt x="82185" y="6576319"/>
                  <a:pt x="83084" y="6541313"/>
                </a:cubicBezTo>
                <a:cubicBezTo>
                  <a:pt x="82225" y="6490855"/>
                  <a:pt x="67640" y="6422980"/>
                  <a:pt x="59444" y="6370251"/>
                </a:cubicBezTo>
                <a:cubicBezTo>
                  <a:pt x="51248" y="6317522"/>
                  <a:pt x="30729" y="6270972"/>
                  <a:pt x="33908" y="6224938"/>
                </a:cubicBezTo>
                <a:lnTo>
                  <a:pt x="30063" y="6089693"/>
                </a:lnTo>
                <a:cubicBezTo>
                  <a:pt x="25730" y="6032039"/>
                  <a:pt x="3474" y="5997051"/>
                  <a:pt x="29101" y="5973994"/>
                </a:cubicBezTo>
                <a:cubicBezTo>
                  <a:pt x="17018" y="5940131"/>
                  <a:pt x="41135" y="5955713"/>
                  <a:pt x="33855" y="5939847"/>
                </a:cubicBezTo>
                <a:lnTo>
                  <a:pt x="12982" y="5906467"/>
                </a:lnTo>
                <a:lnTo>
                  <a:pt x="8416" y="5862699"/>
                </a:lnTo>
                <a:cubicBezTo>
                  <a:pt x="7895" y="5838948"/>
                  <a:pt x="8409" y="5853058"/>
                  <a:pt x="12052" y="5823324"/>
                </a:cubicBezTo>
                <a:cubicBezTo>
                  <a:pt x="11631" y="5805291"/>
                  <a:pt x="11213" y="5787258"/>
                  <a:pt x="10793" y="5769225"/>
                </a:cubicBezTo>
                <a:cubicBezTo>
                  <a:pt x="17866" y="5738356"/>
                  <a:pt x="19121" y="5696311"/>
                  <a:pt x="25986" y="5667896"/>
                </a:cubicBezTo>
                <a:cubicBezTo>
                  <a:pt x="16329" y="5647975"/>
                  <a:pt x="42195" y="5619318"/>
                  <a:pt x="43687" y="5594585"/>
                </a:cubicBezTo>
                <a:cubicBezTo>
                  <a:pt x="32512" y="5517959"/>
                  <a:pt x="44052" y="5536542"/>
                  <a:pt x="40019" y="5464225"/>
                </a:cubicBezTo>
                <a:cubicBezTo>
                  <a:pt x="32676" y="5400671"/>
                  <a:pt x="26469" y="5311951"/>
                  <a:pt x="22904" y="5269726"/>
                </a:cubicBezTo>
                <a:cubicBezTo>
                  <a:pt x="19341" y="5227501"/>
                  <a:pt x="14742" y="5212581"/>
                  <a:pt x="18628" y="5210876"/>
                </a:cubicBezTo>
                <a:cubicBezTo>
                  <a:pt x="-20300" y="5161742"/>
                  <a:pt x="15511" y="5141336"/>
                  <a:pt x="5392" y="5111369"/>
                </a:cubicBezTo>
                <a:cubicBezTo>
                  <a:pt x="10662" y="5053859"/>
                  <a:pt x="15546" y="5034036"/>
                  <a:pt x="13324" y="5009272"/>
                </a:cubicBezTo>
                <a:cubicBezTo>
                  <a:pt x="25126" y="4982633"/>
                  <a:pt x="74251" y="4956261"/>
                  <a:pt x="48699" y="4925805"/>
                </a:cubicBezTo>
                <a:cubicBezTo>
                  <a:pt x="76704" y="4931200"/>
                  <a:pt x="39437" y="4888353"/>
                  <a:pt x="62925" y="4877992"/>
                </a:cubicBezTo>
                <a:cubicBezTo>
                  <a:pt x="82480" y="4871554"/>
                  <a:pt x="75731" y="4857054"/>
                  <a:pt x="79496" y="4844323"/>
                </a:cubicBezTo>
                <a:cubicBezTo>
                  <a:pt x="97657" y="4832308"/>
                  <a:pt x="110974" y="4752352"/>
                  <a:pt x="101400" y="4733115"/>
                </a:cubicBezTo>
                <a:cubicBezTo>
                  <a:pt x="108185" y="4679357"/>
                  <a:pt x="119720" y="4662889"/>
                  <a:pt x="111223" y="4625153"/>
                </a:cubicBezTo>
                <a:cubicBezTo>
                  <a:pt x="106592" y="4588197"/>
                  <a:pt x="114401" y="4567830"/>
                  <a:pt x="126359" y="4539168"/>
                </a:cubicBezTo>
                <a:cubicBezTo>
                  <a:pt x="126535" y="4522289"/>
                  <a:pt x="126710" y="4505410"/>
                  <a:pt x="126886" y="4488531"/>
                </a:cubicBezTo>
                <a:cubicBezTo>
                  <a:pt x="126165" y="4473140"/>
                  <a:pt x="132917" y="4437329"/>
                  <a:pt x="135099" y="4411258"/>
                </a:cubicBezTo>
                <a:cubicBezTo>
                  <a:pt x="107667" y="4345686"/>
                  <a:pt x="146840" y="4280033"/>
                  <a:pt x="132327" y="4219510"/>
                </a:cubicBezTo>
                <a:cubicBezTo>
                  <a:pt x="138549" y="4158987"/>
                  <a:pt x="124091" y="4192084"/>
                  <a:pt x="172424" y="4048117"/>
                </a:cubicBezTo>
                <a:cubicBezTo>
                  <a:pt x="167703" y="4015047"/>
                  <a:pt x="203806" y="3905047"/>
                  <a:pt x="177666" y="3878222"/>
                </a:cubicBezTo>
                <a:cubicBezTo>
                  <a:pt x="167714" y="3821305"/>
                  <a:pt x="183914" y="3845122"/>
                  <a:pt x="156982" y="3778166"/>
                </a:cubicBezTo>
                <a:cubicBezTo>
                  <a:pt x="160365" y="3760234"/>
                  <a:pt x="142791" y="3724716"/>
                  <a:pt x="142115" y="3707357"/>
                </a:cubicBezTo>
                <a:cubicBezTo>
                  <a:pt x="139253" y="3688591"/>
                  <a:pt x="140202" y="3672776"/>
                  <a:pt x="139805" y="3665569"/>
                </a:cubicBezTo>
                <a:cubicBezTo>
                  <a:pt x="139778" y="3665084"/>
                  <a:pt x="139750" y="3664599"/>
                  <a:pt x="139723" y="3664114"/>
                </a:cubicBezTo>
                <a:lnTo>
                  <a:pt x="134134" y="3653088"/>
                </a:lnTo>
                <a:lnTo>
                  <a:pt x="126568" y="3641228"/>
                </a:lnTo>
                <a:cubicBezTo>
                  <a:pt x="126560" y="3629488"/>
                  <a:pt x="126549" y="3617747"/>
                  <a:pt x="126540" y="3606007"/>
                </a:cubicBezTo>
                <a:lnTo>
                  <a:pt x="134645" y="3597336"/>
                </a:lnTo>
                <a:lnTo>
                  <a:pt x="131649" y="3586412"/>
                </a:lnTo>
                <a:lnTo>
                  <a:pt x="134221" y="3569719"/>
                </a:lnTo>
                <a:lnTo>
                  <a:pt x="133795" y="3568021"/>
                </a:lnTo>
                <a:lnTo>
                  <a:pt x="130189" y="3553678"/>
                </a:lnTo>
                <a:lnTo>
                  <a:pt x="129827" y="3552249"/>
                </a:lnTo>
                <a:lnTo>
                  <a:pt x="122183" y="3542019"/>
                </a:lnTo>
                <a:lnTo>
                  <a:pt x="112426" y="3531201"/>
                </a:lnTo>
                <a:lnTo>
                  <a:pt x="105626" y="3496391"/>
                </a:lnTo>
                <a:lnTo>
                  <a:pt x="111971" y="3486850"/>
                </a:lnTo>
                <a:lnTo>
                  <a:pt x="106910" y="3476412"/>
                </a:lnTo>
                <a:cubicBezTo>
                  <a:pt x="105781" y="3466028"/>
                  <a:pt x="105824" y="3433967"/>
                  <a:pt x="105209" y="3424545"/>
                </a:cubicBezTo>
                <a:lnTo>
                  <a:pt x="103215" y="3419880"/>
                </a:lnTo>
                <a:lnTo>
                  <a:pt x="104953" y="3415218"/>
                </a:lnTo>
                <a:lnTo>
                  <a:pt x="101255" y="3409825"/>
                </a:lnTo>
                <a:lnTo>
                  <a:pt x="103044" y="3407057"/>
                </a:lnTo>
                <a:lnTo>
                  <a:pt x="89764" y="3378959"/>
                </a:lnTo>
                <a:lnTo>
                  <a:pt x="83991" y="3362948"/>
                </a:lnTo>
                <a:lnTo>
                  <a:pt x="66858" y="3332072"/>
                </a:lnTo>
                <a:lnTo>
                  <a:pt x="69057" y="3325671"/>
                </a:lnTo>
                <a:lnTo>
                  <a:pt x="51631" y="3278130"/>
                </a:lnTo>
                <a:lnTo>
                  <a:pt x="53959" y="3277179"/>
                </a:lnTo>
                <a:lnTo>
                  <a:pt x="60205" y="3262610"/>
                </a:lnTo>
                <a:lnTo>
                  <a:pt x="58998" y="3258677"/>
                </a:lnTo>
                <a:cubicBezTo>
                  <a:pt x="46010" y="3210316"/>
                  <a:pt x="80872" y="3236545"/>
                  <a:pt x="45170" y="3180546"/>
                </a:cubicBezTo>
                <a:cubicBezTo>
                  <a:pt x="53643" y="3171780"/>
                  <a:pt x="52550" y="3163902"/>
                  <a:pt x="45228" y="3151828"/>
                </a:cubicBezTo>
                <a:cubicBezTo>
                  <a:pt x="39651" y="3128169"/>
                  <a:pt x="64667" y="3124610"/>
                  <a:pt x="45020" y="3103777"/>
                </a:cubicBezTo>
                <a:cubicBezTo>
                  <a:pt x="59127" y="3105196"/>
                  <a:pt x="41123" y="3057428"/>
                  <a:pt x="57092" y="3065434"/>
                </a:cubicBezTo>
                <a:cubicBezTo>
                  <a:pt x="55435" y="3051512"/>
                  <a:pt x="40803" y="3032637"/>
                  <a:pt x="35088" y="3020247"/>
                </a:cubicBezTo>
                <a:cubicBezTo>
                  <a:pt x="32503" y="3002537"/>
                  <a:pt x="18197" y="3001119"/>
                  <a:pt x="22803" y="2991092"/>
                </a:cubicBezTo>
                <a:cubicBezTo>
                  <a:pt x="24338" y="2987749"/>
                  <a:pt x="27975" y="2983455"/>
                  <a:pt x="34850" y="2977278"/>
                </a:cubicBezTo>
                <a:cubicBezTo>
                  <a:pt x="22587" y="2954448"/>
                  <a:pt x="35600" y="2946689"/>
                  <a:pt x="36223" y="2911749"/>
                </a:cubicBezTo>
                <a:cubicBezTo>
                  <a:pt x="35158" y="2886513"/>
                  <a:pt x="29761" y="2843788"/>
                  <a:pt x="28462" y="2825860"/>
                </a:cubicBezTo>
                <a:cubicBezTo>
                  <a:pt x="28449" y="2818634"/>
                  <a:pt x="28437" y="2811409"/>
                  <a:pt x="28424" y="2804183"/>
                </a:cubicBezTo>
                <a:lnTo>
                  <a:pt x="21292" y="2790136"/>
                </a:lnTo>
                <a:lnTo>
                  <a:pt x="16179" y="2760208"/>
                </a:lnTo>
                <a:lnTo>
                  <a:pt x="22858" y="2751112"/>
                </a:lnTo>
                <a:lnTo>
                  <a:pt x="18505" y="2740278"/>
                </a:lnTo>
                <a:lnTo>
                  <a:pt x="22482" y="2726489"/>
                </a:lnTo>
                <a:lnTo>
                  <a:pt x="18175" y="2725052"/>
                </a:lnTo>
                <a:lnTo>
                  <a:pt x="10521" y="2715895"/>
                </a:lnTo>
                <a:lnTo>
                  <a:pt x="25499" y="2665666"/>
                </a:lnTo>
                <a:lnTo>
                  <a:pt x="30658" y="2635351"/>
                </a:lnTo>
                <a:cubicBezTo>
                  <a:pt x="30723" y="2625597"/>
                  <a:pt x="30791" y="2615842"/>
                  <a:pt x="30857" y="2606088"/>
                </a:cubicBezTo>
                <a:lnTo>
                  <a:pt x="37532" y="2596456"/>
                </a:lnTo>
                <a:cubicBezTo>
                  <a:pt x="41239" y="2582253"/>
                  <a:pt x="34640" y="2564757"/>
                  <a:pt x="36511" y="2549900"/>
                </a:cubicBezTo>
                <a:lnTo>
                  <a:pt x="53712" y="2496499"/>
                </a:lnTo>
                <a:cubicBezTo>
                  <a:pt x="53527" y="2492743"/>
                  <a:pt x="64725" y="2449625"/>
                  <a:pt x="64540" y="2445869"/>
                </a:cubicBezTo>
                <a:cubicBezTo>
                  <a:pt x="61940" y="2441580"/>
                  <a:pt x="65575" y="2413465"/>
                  <a:pt x="64348" y="2408995"/>
                </a:cubicBezTo>
                <a:cubicBezTo>
                  <a:pt x="100333" y="2407546"/>
                  <a:pt x="71752" y="2329020"/>
                  <a:pt x="101725" y="2335735"/>
                </a:cubicBezTo>
                <a:cubicBezTo>
                  <a:pt x="120512" y="2299003"/>
                  <a:pt x="138791" y="2291744"/>
                  <a:pt x="147278" y="2260088"/>
                </a:cubicBezTo>
                <a:cubicBezTo>
                  <a:pt x="152668" y="2224200"/>
                  <a:pt x="143589" y="2220953"/>
                  <a:pt x="152643" y="2193455"/>
                </a:cubicBezTo>
                <a:cubicBezTo>
                  <a:pt x="152701" y="2159228"/>
                  <a:pt x="131577" y="2138038"/>
                  <a:pt x="161815" y="2107942"/>
                </a:cubicBezTo>
                <a:lnTo>
                  <a:pt x="168884" y="2024270"/>
                </a:lnTo>
                <a:lnTo>
                  <a:pt x="210800" y="1969445"/>
                </a:lnTo>
                <a:lnTo>
                  <a:pt x="215063" y="1961162"/>
                </a:lnTo>
                <a:lnTo>
                  <a:pt x="226767" y="1945112"/>
                </a:lnTo>
                <a:lnTo>
                  <a:pt x="225906" y="1942021"/>
                </a:lnTo>
                <a:lnTo>
                  <a:pt x="220555" y="1935584"/>
                </a:lnTo>
                <a:cubicBezTo>
                  <a:pt x="220179" y="1930292"/>
                  <a:pt x="223282" y="1914884"/>
                  <a:pt x="223648" y="1910265"/>
                </a:cubicBezTo>
                <a:cubicBezTo>
                  <a:pt x="221934" y="1909994"/>
                  <a:pt x="221895" y="1909162"/>
                  <a:pt x="222758" y="1907867"/>
                </a:cubicBezTo>
                <a:lnTo>
                  <a:pt x="229387" y="1899379"/>
                </a:lnTo>
                <a:lnTo>
                  <a:pt x="231548" y="1895114"/>
                </a:lnTo>
                <a:lnTo>
                  <a:pt x="216553" y="1892417"/>
                </a:lnTo>
                <a:cubicBezTo>
                  <a:pt x="209075" y="1884999"/>
                  <a:pt x="222114" y="1866643"/>
                  <a:pt x="209739" y="1861483"/>
                </a:cubicBezTo>
                <a:cubicBezTo>
                  <a:pt x="214584" y="1853278"/>
                  <a:pt x="219066" y="1844665"/>
                  <a:pt x="222950" y="1835810"/>
                </a:cubicBezTo>
                <a:lnTo>
                  <a:pt x="224812" y="1830569"/>
                </a:lnTo>
                <a:lnTo>
                  <a:pt x="224522" y="1830429"/>
                </a:lnTo>
                <a:cubicBezTo>
                  <a:pt x="224224" y="1829219"/>
                  <a:pt x="224571" y="1827468"/>
                  <a:pt x="225830" y="1824832"/>
                </a:cubicBezTo>
                <a:lnTo>
                  <a:pt x="228207" y="1821003"/>
                </a:lnTo>
                <a:lnTo>
                  <a:pt x="230878" y="1807109"/>
                </a:lnTo>
                <a:lnTo>
                  <a:pt x="227355" y="1805316"/>
                </a:lnTo>
                <a:lnTo>
                  <a:pt x="228132" y="1804434"/>
                </a:lnTo>
                <a:cubicBezTo>
                  <a:pt x="237533" y="1798221"/>
                  <a:pt x="248274" y="1797417"/>
                  <a:pt x="223762" y="1784314"/>
                </a:cubicBezTo>
                <a:cubicBezTo>
                  <a:pt x="240655" y="1769422"/>
                  <a:pt x="224912" y="1763793"/>
                  <a:pt x="226521" y="1740358"/>
                </a:cubicBezTo>
                <a:cubicBezTo>
                  <a:pt x="240385" y="1732435"/>
                  <a:pt x="239102" y="1724301"/>
                  <a:pt x="233164" y="1715685"/>
                </a:cubicBezTo>
                <a:cubicBezTo>
                  <a:pt x="245499" y="1694404"/>
                  <a:pt x="240415" y="1672675"/>
                  <a:pt x="245819" y="1647555"/>
                </a:cubicBezTo>
                <a:cubicBezTo>
                  <a:pt x="268668" y="1622803"/>
                  <a:pt x="248434" y="1605585"/>
                  <a:pt x="254317" y="1578752"/>
                </a:cubicBezTo>
                <a:lnTo>
                  <a:pt x="249918" y="1546022"/>
                </a:lnTo>
                <a:cubicBezTo>
                  <a:pt x="251996" y="1543635"/>
                  <a:pt x="248777" y="1521210"/>
                  <a:pt x="248927" y="1519929"/>
                </a:cubicBezTo>
                <a:lnTo>
                  <a:pt x="248704" y="1519731"/>
                </a:lnTo>
                <a:lnTo>
                  <a:pt x="252245" y="1514846"/>
                </a:lnTo>
                <a:cubicBezTo>
                  <a:pt x="255314" y="1501295"/>
                  <a:pt x="252199" y="1477394"/>
                  <a:pt x="254681" y="1463304"/>
                </a:cubicBezTo>
                <a:cubicBezTo>
                  <a:pt x="257024" y="1459891"/>
                  <a:pt x="268983" y="1432466"/>
                  <a:pt x="267138" y="1430305"/>
                </a:cubicBezTo>
                <a:lnTo>
                  <a:pt x="266110" y="1429568"/>
                </a:lnTo>
                <a:lnTo>
                  <a:pt x="286784" y="1404045"/>
                </a:lnTo>
                <a:lnTo>
                  <a:pt x="294521" y="1360879"/>
                </a:lnTo>
                <a:lnTo>
                  <a:pt x="324750" y="1301993"/>
                </a:lnTo>
                <a:lnTo>
                  <a:pt x="328780" y="1210776"/>
                </a:lnTo>
                <a:cubicBezTo>
                  <a:pt x="344171" y="1197232"/>
                  <a:pt x="343390" y="1192124"/>
                  <a:pt x="346123" y="1157176"/>
                </a:cubicBezTo>
                <a:cubicBezTo>
                  <a:pt x="359383" y="1110140"/>
                  <a:pt x="355619" y="1111028"/>
                  <a:pt x="349331" y="1063288"/>
                </a:cubicBezTo>
                <a:cubicBezTo>
                  <a:pt x="364194" y="1005331"/>
                  <a:pt x="362778" y="969963"/>
                  <a:pt x="431245" y="889417"/>
                </a:cubicBezTo>
                <a:lnTo>
                  <a:pt x="459477" y="816346"/>
                </a:lnTo>
                <a:cubicBezTo>
                  <a:pt x="465006" y="808083"/>
                  <a:pt x="496978" y="764380"/>
                  <a:pt x="489268" y="752692"/>
                </a:cubicBezTo>
                <a:lnTo>
                  <a:pt x="505368" y="724368"/>
                </a:lnTo>
                <a:lnTo>
                  <a:pt x="511178" y="722494"/>
                </a:lnTo>
                <a:lnTo>
                  <a:pt x="514451" y="717531"/>
                </a:lnTo>
                <a:cubicBezTo>
                  <a:pt x="514171" y="710761"/>
                  <a:pt x="513893" y="703992"/>
                  <a:pt x="513612" y="697222"/>
                </a:cubicBezTo>
                <a:cubicBezTo>
                  <a:pt x="513272" y="693376"/>
                  <a:pt x="513720" y="690905"/>
                  <a:pt x="514772" y="689289"/>
                </a:cubicBezTo>
                <a:lnTo>
                  <a:pt x="515249" y="689151"/>
                </a:lnTo>
                <a:cubicBezTo>
                  <a:pt x="515320" y="686637"/>
                  <a:pt x="515389" y="684122"/>
                  <a:pt x="515461" y="681608"/>
                </a:cubicBezTo>
                <a:cubicBezTo>
                  <a:pt x="522970" y="666964"/>
                  <a:pt x="551123" y="617831"/>
                  <a:pt x="560298" y="601285"/>
                </a:cubicBezTo>
                <a:cubicBezTo>
                  <a:pt x="558549" y="585107"/>
                  <a:pt x="540289" y="573171"/>
                  <a:pt x="570504" y="582332"/>
                </a:cubicBezTo>
                <a:cubicBezTo>
                  <a:pt x="570816" y="577121"/>
                  <a:pt x="573898" y="574271"/>
                  <a:pt x="578347" y="572511"/>
                </a:cubicBezTo>
                <a:lnTo>
                  <a:pt x="580375" y="572092"/>
                </a:lnTo>
                <a:lnTo>
                  <a:pt x="575722" y="536015"/>
                </a:lnTo>
                <a:lnTo>
                  <a:pt x="578705" y="531675"/>
                </a:lnTo>
                <a:lnTo>
                  <a:pt x="564084" y="491380"/>
                </a:lnTo>
                <a:cubicBezTo>
                  <a:pt x="560969" y="487340"/>
                  <a:pt x="560134" y="482008"/>
                  <a:pt x="564457" y="473782"/>
                </a:cubicBezTo>
                <a:lnTo>
                  <a:pt x="566413" y="472000"/>
                </a:lnTo>
                <a:lnTo>
                  <a:pt x="584600" y="354566"/>
                </a:lnTo>
                <a:cubicBezTo>
                  <a:pt x="586100" y="325288"/>
                  <a:pt x="584583" y="317533"/>
                  <a:pt x="588077" y="265704"/>
                </a:cubicBezTo>
                <a:cubicBezTo>
                  <a:pt x="588008" y="205530"/>
                  <a:pt x="578491" y="226511"/>
                  <a:pt x="580576" y="187093"/>
                </a:cubicBezTo>
                <a:cubicBezTo>
                  <a:pt x="579265" y="162458"/>
                  <a:pt x="569240" y="117589"/>
                  <a:pt x="587928" y="130336"/>
                </a:cubicBezTo>
                <a:cubicBezTo>
                  <a:pt x="552635" y="69804"/>
                  <a:pt x="604651" y="82036"/>
                  <a:pt x="593881" y="17287"/>
                </a:cubicBezTo>
                <a:cubicBezTo>
                  <a:pt x="600399" y="13784"/>
                  <a:pt x="605413" y="8440"/>
                  <a:pt x="609224" y="17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3892551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E7B7E6A-3EAC-F614-E8E1-4E07F07841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60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02496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CC6FB0-3367-AC37-2B95-B1D738C0DF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A map of africa with white text and red arrows&#10;&#10;AI-generated content may be incorrect.">
            <a:extLst>
              <a:ext uri="{FF2B5EF4-FFF2-40B4-BE49-F238E27FC236}">
                <a16:creationId xmlns:a16="http://schemas.microsoft.com/office/drawing/2014/main" id="{B1267167-E7F8-3540-2510-0A05DFB5C99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31940" y="-1795"/>
            <a:ext cx="9128371" cy="6852081"/>
          </a:xfrm>
          <a:prstGeom prst="rect">
            <a:avLst/>
          </a:prstGeom>
        </p:spPr>
      </p:pic>
      <p:pic>
        <p:nvPicPr>
          <p:cNvPr id="3" name="Content Placeholder 3" descr="A map of africa with white text and red arrows&#10;&#10;AI-generated content may be incorrect.">
            <a:extLst>
              <a:ext uri="{FF2B5EF4-FFF2-40B4-BE49-F238E27FC236}">
                <a16:creationId xmlns:a16="http://schemas.microsoft.com/office/drawing/2014/main" id="{C910D8A5-403A-58B5-8308-CD0656A4E3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1940" y="5919"/>
            <a:ext cx="9128371" cy="6852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53528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9F79630B-0F0B-446E-A637-38FA8F61D1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3437C99-FC8E-4311-B48A-F0C4C329B1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5028" y="-1"/>
            <a:ext cx="12192000" cy="6857999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6088093-DAE5-D905-93B2-53A18E1428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035" y="609600"/>
            <a:ext cx="3595678" cy="1330839"/>
          </a:xfrm>
        </p:spPr>
        <p:txBody>
          <a:bodyPr>
            <a:normAutofit/>
          </a:bodyPr>
          <a:lstStyle/>
          <a:p>
            <a:r>
              <a:rPr lang="en-US" dirty="0"/>
              <a:t>Ahmed Baba 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25EFC477-91E7-F5D0-1ED0-51C29DBB06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7034" y="2194102"/>
            <a:ext cx="3158741" cy="3908586"/>
          </a:xfrm>
        </p:spPr>
        <p:txBody>
          <a:bodyPr>
            <a:normAutofit/>
          </a:bodyPr>
          <a:lstStyle/>
          <a:p>
            <a:endParaRPr lang="en-US" sz="200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55ED498-AFD4-4AC4-C83E-594D089285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97" r="31697" b="-1"/>
          <a:stretch>
            <a:fillRect/>
          </a:stretch>
        </p:blipFill>
        <p:spPr>
          <a:xfrm>
            <a:off x="4948188" y="1"/>
            <a:ext cx="7243812" cy="6857999"/>
          </a:xfrm>
          <a:custGeom>
            <a:avLst/>
            <a:gdLst/>
            <a:ahLst/>
            <a:cxnLst/>
            <a:rect l="l" t="t" r="r" b="b"/>
            <a:pathLst>
              <a:path w="7243812" h="6857999">
                <a:moveTo>
                  <a:pt x="609803" y="0"/>
                </a:moveTo>
                <a:lnTo>
                  <a:pt x="1222601" y="0"/>
                </a:lnTo>
                <a:lnTo>
                  <a:pt x="1223032" y="1645"/>
                </a:lnTo>
                <a:lnTo>
                  <a:pt x="1343371" y="1645"/>
                </a:lnTo>
                <a:lnTo>
                  <a:pt x="1343665" y="0"/>
                </a:lnTo>
                <a:lnTo>
                  <a:pt x="1884172" y="0"/>
                </a:lnTo>
                <a:lnTo>
                  <a:pt x="1884280" y="1645"/>
                </a:lnTo>
                <a:lnTo>
                  <a:pt x="7243812" y="1645"/>
                </a:lnTo>
                <a:lnTo>
                  <a:pt x="7243812" y="6857999"/>
                </a:lnTo>
                <a:lnTo>
                  <a:pt x="133676" y="6857999"/>
                </a:lnTo>
                <a:lnTo>
                  <a:pt x="114609" y="6843646"/>
                </a:lnTo>
                <a:cubicBezTo>
                  <a:pt x="106811" y="6836369"/>
                  <a:pt x="103243" y="6828354"/>
                  <a:pt x="111459" y="6817746"/>
                </a:cubicBezTo>
                <a:cubicBezTo>
                  <a:pt x="93943" y="6769544"/>
                  <a:pt x="97901" y="6796071"/>
                  <a:pt x="113412" y="6759582"/>
                </a:cubicBezTo>
                <a:cubicBezTo>
                  <a:pt x="110188" y="6732087"/>
                  <a:pt x="99653" y="6727133"/>
                  <a:pt x="100729" y="6705297"/>
                </a:cubicBezTo>
                <a:cubicBezTo>
                  <a:pt x="94563" y="6675394"/>
                  <a:pt x="99792" y="6669536"/>
                  <a:pt x="87662" y="6640957"/>
                </a:cubicBezTo>
                <a:cubicBezTo>
                  <a:pt x="74199" y="6591883"/>
                  <a:pt x="82185" y="6576319"/>
                  <a:pt x="83084" y="6541313"/>
                </a:cubicBezTo>
                <a:cubicBezTo>
                  <a:pt x="82225" y="6490855"/>
                  <a:pt x="67640" y="6422980"/>
                  <a:pt x="59444" y="6370251"/>
                </a:cubicBezTo>
                <a:cubicBezTo>
                  <a:pt x="51248" y="6317522"/>
                  <a:pt x="30729" y="6270972"/>
                  <a:pt x="33908" y="6224938"/>
                </a:cubicBezTo>
                <a:lnTo>
                  <a:pt x="30063" y="6089693"/>
                </a:lnTo>
                <a:cubicBezTo>
                  <a:pt x="25730" y="6032039"/>
                  <a:pt x="3474" y="5997051"/>
                  <a:pt x="29101" y="5973994"/>
                </a:cubicBezTo>
                <a:cubicBezTo>
                  <a:pt x="17018" y="5940131"/>
                  <a:pt x="41135" y="5955713"/>
                  <a:pt x="33855" y="5939847"/>
                </a:cubicBezTo>
                <a:lnTo>
                  <a:pt x="12982" y="5906467"/>
                </a:lnTo>
                <a:lnTo>
                  <a:pt x="8416" y="5862699"/>
                </a:lnTo>
                <a:cubicBezTo>
                  <a:pt x="7895" y="5838948"/>
                  <a:pt x="8409" y="5853058"/>
                  <a:pt x="12052" y="5823324"/>
                </a:cubicBezTo>
                <a:cubicBezTo>
                  <a:pt x="11631" y="5805291"/>
                  <a:pt x="11213" y="5787258"/>
                  <a:pt x="10793" y="5769225"/>
                </a:cubicBezTo>
                <a:cubicBezTo>
                  <a:pt x="17866" y="5738356"/>
                  <a:pt x="19121" y="5696311"/>
                  <a:pt x="25986" y="5667896"/>
                </a:cubicBezTo>
                <a:cubicBezTo>
                  <a:pt x="16329" y="5647975"/>
                  <a:pt x="42195" y="5619318"/>
                  <a:pt x="43687" y="5594585"/>
                </a:cubicBezTo>
                <a:cubicBezTo>
                  <a:pt x="32512" y="5517959"/>
                  <a:pt x="44052" y="5536542"/>
                  <a:pt x="40019" y="5464225"/>
                </a:cubicBezTo>
                <a:cubicBezTo>
                  <a:pt x="32676" y="5400671"/>
                  <a:pt x="26469" y="5311951"/>
                  <a:pt x="22904" y="5269726"/>
                </a:cubicBezTo>
                <a:cubicBezTo>
                  <a:pt x="19341" y="5227501"/>
                  <a:pt x="14742" y="5212581"/>
                  <a:pt x="18628" y="5210876"/>
                </a:cubicBezTo>
                <a:cubicBezTo>
                  <a:pt x="-20300" y="5161742"/>
                  <a:pt x="15511" y="5141336"/>
                  <a:pt x="5392" y="5111369"/>
                </a:cubicBezTo>
                <a:cubicBezTo>
                  <a:pt x="10662" y="5053859"/>
                  <a:pt x="15546" y="5034036"/>
                  <a:pt x="13324" y="5009272"/>
                </a:cubicBezTo>
                <a:cubicBezTo>
                  <a:pt x="25126" y="4982633"/>
                  <a:pt x="74251" y="4956261"/>
                  <a:pt x="48699" y="4925805"/>
                </a:cubicBezTo>
                <a:cubicBezTo>
                  <a:pt x="76704" y="4931200"/>
                  <a:pt x="39437" y="4888353"/>
                  <a:pt x="62925" y="4877992"/>
                </a:cubicBezTo>
                <a:cubicBezTo>
                  <a:pt x="82480" y="4871554"/>
                  <a:pt x="75731" y="4857054"/>
                  <a:pt x="79496" y="4844323"/>
                </a:cubicBezTo>
                <a:cubicBezTo>
                  <a:pt x="97657" y="4832308"/>
                  <a:pt x="110974" y="4752352"/>
                  <a:pt x="101400" y="4733115"/>
                </a:cubicBezTo>
                <a:cubicBezTo>
                  <a:pt x="108185" y="4679357"/>
                  <a:pt x="119720" y="4662889"/>
                  <a:pt x="111223" y="4625153"/>
                </a:cubicBezTo>
                <a:cubicBezTo>
                  <a:pt x="106592" y="4588197"/>
                  <a:pt x="114401" y="4567830"/>
                  <a:pt x="126359" y="4539168"/>
                </a:cubicBezTo>
                <a:cubicBezTo>
                  <a:pt x="126535" y="4522289"/>
                  <a:pt x="126710" y="4505410"/>
                  <a:pt x="126886" y="4488531"/>
                </a:cubicBezTo>
                <a:cubicBezTo>
                  <a:pt x="126165" y="4473140"/>
                  <a:pt x="132917" y="4437329"/>
                  <a:pt x="135099" y="4411258"/>
                </a:cubicBezTo>
                <a:cubicBezTo>
                  <a:pt x="107667" y="4345686"/>
                  <a:pt x="146840" y="4280033"/>
                  <a:pt x="132327" y="4219510"/>
                </a:cubicBezTo>
                <a:cubicBezTo>
                  <a:pt x="138549" y="4158987"/>
                  <a:pt x="124091" y="4192084"/>
                  <a:pt x="172424" y="4048117"/>
                </a:cubicBezTo>
                <a:cubicBezTo>
                  <a:pt x="167703" y="4015047"/>
                  <a:pt x="203806" y="3905047"/>
                  <a:pt x="177666" y="3878222"/>
                </a:cubicBezTo>
                <a:cubicBezTo>
                  <a:pt x="167714" y="3821305"/>
                  <a:pt x="183914" y="3845122"/>
                  <a:pt x="156982" y="3778166"/>
                </a:cubicBezTo>
                <a:cubicBezTo>
                  <a:pt x="160365" y="3760234"/>
                  <a:pt x="142791" y="3724716"/>
                  <a:pt x="142115" y="3707357"/>
                </a:cubicBezTo>
                <a:cubicBezTo>
                  <a:pt x="139253" y="3688591"/>
                  <a:pt x="140202" y="3672776"/>
                  <a:pt x="139805" y="3665569"/>
                </a:cubicBezTo>
                <a:cubicBezTo>
                  <a:pt x="139778" y="3665084"/>
                  <a:pt x="139750" y="3664599"/>
                  <a:pt x="139723" y="3664114"/>
                </a:cubicBezTo>
                <a:lnTo>
                  <a:pt x="134134" y="3653088"/>
                </a:lnTo>
                <a:lnTo>
                  <a:pt x="126568" y="3641228"/>
                </a:lnTo>
                <a:cubicBezTo>
                  <a:pt x="126560" y="3629488"/>
                  <a:pt x="126549" y="3617747"/>
                  <a:pt x="126540" y="3606007"/>
                </a:cubicBezTo>
                <a:lnTo>
                  <a:pt x="134645" y="3597336"/>
                </a:lnTo>
                <a:lnTo>
                  <a:pt x="131649" y="3586412"/>
                </a:lnTo>
                <a:lnTo>
                  <a:pt x="134221" y="3569719"/>
                </a:lnTo>
                <a:lnTo>
                  <a:pt x="133795" y="3568021"/>
                </a:lnTo>
                <a:lnTo>
                  <a:pt x="130189" y="3553678"/>
                </a:lnTo>
                <a:lnTo>
                  <a:pt x="129827" y="3552249"/>
                </a:lnTo>
                <a:lnTo>
                  <a:pt x="122183" y="3542019"/>
                </a:lnTo>
                <a:lnTo>
                  <a:pt x="112426" y="3531201"/>
                </a:lnTo>
                <a:lnTo>
                  <a:pt x="105626" y="3496391"/>
                </a:lnTo>
                <a:lnTo>
                  <a:pt x="111971" y="3486850"/>
                </a:lnTo>
                <a:lnTo>
                  <a:pt x="106910" y="3476412"/>
                </a:lnTo>
                <a:cubicBezTo>
                  <a:pt x="105781" y="3466028"/>
                  <a:pt x="105824" y="3433967"/>
                  <a:pt x="105209" y="3424545"/>
                </a:cubicBezTo>
                <a:lnTo>
                  <a:pt x="103215" y="3419880"/>
                </a:lnTo>
                <a:lnTo>
                  <a:pt x="104953" y="3415218"/>
                </a:lnTo>
                <a:lnTo>
                  <a:pt x="101255" y="3409825"/>
                </a:lnTo>
                <a:lnTo>
                  <a:pt x="103044" y="3407057"/>
                </a:lnTo>
                <a:lnTo>
                  <a:pt x="89764" y="3378959"/>
                </a:lnTo>
                <a:lnTo>
                  <a:pt x="83991" y="3362948"/>
                </a:lnTo>
                <a:lnTo>
                  <a:pt x="66858" y="3332072"/>
                </a:lnTo>
                <a:lnTo>
                  <a:pt x="69057" y="3325671"/>
                </a:lnTo>
                <a:lnTo>
                  <a:pt x="51631" y="3278130"/>
                </a:lnTo>
                <a:lnTo>
                  <a:pt x="53959" y="3277179"/>
                </a:lnTo>
                <a:lnTo>
                  <a:pt x="60205" y="3262610"/>
                </a:lnTo>
                <a:lnTo>
                  <a:pt x="58998" y="3258677"/>
                </a:lnTo>
                <a:cubicBezTo>
                  <a:pt x="46010" y="3210316"/>
                  <a:pt x="80872" y="3236545"/>
                  <a:pt x="45170" y="3180546"/>
                </a:cubicBezTo>
                <a:cubicBezTo>
                  <a:pt x="53643" y="3171780"/>
                  <a:pt x="52550" y="3163902"/>
                  <a:pt x="45228" y="3151828"/>
                </a:cubicBezTo>
                <a:cubicBezTo>
                  <a:pt x="39651" y="3128169"/>
                  <a:pt x="64667" y="3124610"/>
                  <a:pt x="45020" y="3103777"/>
                </a:cubicBezTo>
                <a:cubicBezTo>
                  <a:pt x="59127" y="3105196"/>
                  <a:pt x="41123" y="3057428"/>
                  <a:pt x="57092" y="3065434"/>
                </a:cubicBezTo>
                <a:cubicBezTo>
                  <a:pt x="55435" y="3051512"/>
                  <a:pt x="40803" y="3032637"/>
                  <a:pt x="35088" y="3020247"/>
                </a:cubicBezTo>
                <a:cubicBezTo>
                  <a:pt x="32503" y="3002537"/>
                  <a:pt x="18197" y="3001119"/>
                  <a:pt x="22803" y="2991092"/>
                </a:cubicBezTo>
                <a:cubicBezTo>
                  <a:pt x="24338" y="2987749"/>
                  <a:pt x="27975" y="2983455"/>
                  <a:pt x="34850" y="2977278"/>
                </a:cubicBezTo>
                <a:cubicBezTo>
                  <a:pt x="22587" y="2954448"/>
                  <a:pt x="35600" y="2946689"/>
                  <a:pt x="36223" y="2911749"/>
                </a:cubicBezTo>
                <a:cubicBezTo>
                  <a:pt x="35158" y="2886513"/>
                  <a:pt x="29761" y="2843788"/>
                  <a:pt x="28462" y="2825860"/>
                </a:cubicBezTo>
                <a:cubicBezTo>
                  <a:pt x="28449" y="2818634"/>
                  <a:pt x="28437" y="2811409"/>
                  <a:pt x="28424" y="2804183"/>
                </a:cubicBezTo>
                <a:lnTo>
                  <a:pt x="21292" y="2790136"/>
                </a:lnTo>
                <a:lnTo>
                  <a:pt x="16179" y="2760208"/>
                </a:lnTo>
                <a:lnTo>
                  <a:pt x="22858" y="2751112"/>
                </a:lnTo>
                <a:lnTo>
                  <a:pt x="18505" y="2740278"/>
                </a:lnTo>
                <a:lnTo>
                  <a:pt x="22482" y="2726489"/>
                </a:lnTo>
                <a:lnTo>
                  <a:pt x="18175" y="2725052"/>
                </a:lnTo>
                <a:lnTo>
                  <a:pt x="10521" y="2715895"/>
                </a:lnTo>
                <a:lnTo>
                  <a:pt x="25499" y="2665666"/>
                </a:lnTo>
                <a:lnTo>
                  <a:pt x="30658" y="2635351"/>
                </a:lnTo>
                <a:cubicBezTo>
                  <a:pt x="30723" y="2625597"/>
                  <a:pt x="30791" y="2615842"/>
                  <a:pt x="30857" y="2606088"/>
                </a:cubicBezTo>
                <a:lnTo>
                  <a:pt x="37532" y="2596456"/>
                </a:lnTo>
                <a:cubicBezTo>
                  <a:pt x="41239" y="2582253"/>
                  <a:pt x="34640" y="2564757"/>
                  <a:pt x="36511" y="2549900"/>
                </a:cubicBezTo>
                <a:lnTo>
                  <a:pt x="53712" y="2496499"/>
                </a:lnTo>
                <a:cubicBezTo>
                  <a:pt x="53527" y="2492743"/>
                  <a:pt x="64725" y="2449625"/>
                  <a:pt x="64540" y="2445869"/>
                </a:cubicBezTo>
                <a:cubicBezTo>
                  <a:pt x="61940" y="2441580"/>
                  <a:pt x="65575" y="2413465"/>
                  <a:pt x="64348" y="2408995"/>
                </a:cubicBezTo>
                <a:cubicBezTo>
                  <a:pt x="100333" y="2407546"/>
                  <a:pt x="71752" y="2329020"/>
                  <a:pt x="101725" y="2335735"/>
                </a:cubicBezTo>
                <a:cubicBezTo>
                  <a:pt x="120512" y="2299003"/>
                  <a:pt x="138791" y="2291744"/>
                  <a:pt x="147278" y="2260088"/>
                </a:cubicBezTo>
                <a:cubicBezTo>
                  <a:pt x="152668" y="2224200"/>
                  <a:pt x="143589" y="2220953"/>
                  <a:pt x="152643" y="2193455"/>
                </a:cubicBezTo>
                <a:cubicBezTo>
                  <a:pt x="152701" y="2159228"/>
                  <a:pt x="131577" y="2138038"/>
                  <a:pt x="161815" y="2107942"/>
                </a:cubicBezTo>
                <a:lnTo>
                  <a:pt x="168884" y="2024270"/>
                </a:lnTo>
                <a:lnTo>
                  <a:pt x="210800" y="1969445"/>
                </a:lnTo>
                <a:lnTo>
                  <a:pt x="215063" y="1961162"/>
                </a:lnTo>
                <a:lnTo>
                  <a:pt x="226767" y="1945112"/>
                </a:lnTo>
                <a:lnTo>
                  <a:pt x="225906" y="1942021"/>
                </a:lnTo>
                <a:lnTo>
                  <a:pt x="220555" y="1935584"/>
                </a:lnTo>
                <a:cubicBezTo>
                  <a:pt x="220179" y="1930292"/>
                  <a:pt x="223282" y="1914884"/>
                  <a:pt x="223648" y="1910265"/>
                </a:cubicBezTo>
                <a:cubicBezTo>
                  <a:pt x="221934" y="1909994"/>
                  <a:pt x="221895" y="1909162"/>
                  <a:pt x="222758" y="1907867"/>
                </a:cubicBezTo>
                <a:lnTo>
                  <a:pt x="229387" y="1899379"/>
                </a:lnTo>
                <a:lnTo>
                  <a:pt x="231548" y="1895114"/>
                </a:lnTo>
                <a:lnTo>
                  <a:pt x="216553" y="1892417"/>
                </a:lnTo>
                <a:cubicBezTo>
                  <a:pt x="209075" y="1884999"/>
                  <a:pt x="222114" y="1866643"/>
                  <a:pt x="209739" y="1861483"/>
                </a:cubicBezTo>
                <a:cubicBezTo>
                  <a:pt x="214584" y="1853278"/>
                  <a:pt x="219066" y="1844665"/>
                  <a:pt x="222950" y="1835810"/>
                </a:cubicBezTo>
                <a:lnTo>
                  <a:pt x="224812" y="1830569"/>
                </a:lnTo>
                <a:lnTo>
                  <a:pt x="224522" y="1830429"/>
                </a:lnTo>
                <a:cubicBezTo>
                  <a:pt x="224224" y="1829219"/>
                  <a:pt x="224571" y="1827468"/>
                  <a:pt x="225830" y="1824832"/>
                </a:cubicBezTo>
                <a:lnTo>
                  <a:pt x="228207" y="1821003"/>
                </a:lnTo>
                <a:lnTo>
                  <a:pt x="230878" y="1807109"/>
                </a:lnTo>
                <a:lnTo>
                  <a:pt x="227355" y="1805316"/>
                </a:lnTo>
                <a:lnTo>
                  <a:pt x="228132" y="1804434"/>
                </a:lnTo>
                <a:cubicBezTo>
                  <a:pt x="237533" y="1798221"/>
                  <a:pt x="248274" y="1797417"/>
                  <a:pt x="223762" y="1784314"/>
                </a:cubicBezTo>
                <a:cubicBezTo>
                  <a:pt x="240655" y="1769422"/>
                  <a:pt x="224912" y="1763793"/>
                  <a:pt x="226521" y="1740358"/>
                </a:cubicBezTo>
                <a:cubicBezTo>
                  <a:pt x="240385" y="1732435"/>
                  <a:pt x="239102" y="1724301"/>
                  <a:pt x="233164" y="1715685"/>
                </a:cubicBezTo>
                <a:cubicBezTo>
                  <a:pt x="245499" y="1694404"/>
                  <a:pt x="240415" y="1672675"/>
                  <a:pt x="245819" y="1647555"/>
                </a:cubicBezTo>
                <a:cubicBezTo>
                  <a:pt x="268668" y="1622803"/>
                  <a:pt x="248434" y="1605585"/>
                  <a:pt x="254317" y="1578752"/>
                </a:cubicBezTo>
                <a:lnTo>
                  <a:pt x="249918" y="1546022"/>
                </a:lnTo>
                <a:cubicBezTo>
                  <a:pt x="251996" y="1543635"/>
                  <a:pt x="248777" y="1521210"/>
                  <a:pt x="248927" y="1519929"/>
                </a:cubicBezTo>
                <a:lnTo>
                  <a:pt x="248704" y="1519731"/>
                </a:lnTo>
                <a:lnTo>
                  <a:pt x="252245" y="1514846"/>
                </a:lnTo>
                <a:cubicBezTo>
                  <a:pt x="255314" y="1501295"/>
                  <a:pt x="252199" y="1477394"/>
                  <a:pt x="254681" y="1463304"/>
                </a:cubicBezTo>
                <a:cubicBezTo>
                  <a:pt x="257024" y="1459891"/>
                  <a:pt x="268983" y="1432466"/>
                  <a:pt x="267138" y="1430305"/>
                </a:cubicBezTo>
                <a:lnTo>
                  <a:pt x="266110" y="1429568"/>
                </a:lnTo>
                <a:lnTo>
                  <a:pt x="286784" y="1404045"/>
                </a:lnTo>
                <a:lnTo>
                  <a:pt x="294521" y="1360879"/>
                </a:lnTo>
                <a:lnTo>
                  <a:pt x="324750" y="1301993"/>
                </a:lnTo>
                <a:lnTo>
                  <a:pt x="328780" y="1210776"/>
                </a:lnTo>
                <a:cubicBezTo>
                  <a:pt x="344171" y="1197232"/>
                  <a:pt x="343390" y="1192124"/>
                  <a:pt x="346123" y="1157176"/>
                </a:cubicBezTo>
                <a:cubicBezTo>
                  <a:pt x="359383" y="1110140"/>
                  <a:pt x="355619" y="1111028"/>
                  <a:pt x="349331" y="1063288"/>
                </a:cubicBezTo>
                <a:cubicBezTo>
                  <a:pt x="364194" y="1005331"/>
                  <a:pt x="362778" y="969963"/>
                  <a:pt x="431245" y="889417"/>
                </a:cubicBezTo>
                <a:lnTo>
                  <a:pt x="459477" y="816346"/>
                </a:lnTo>
                <a:cubicBezTo>
                  <a:pt x="465006" y="808083"/>
                  <a:pt x="496978" y="764380"/>
                  <a:pt x="489268" y="752692"/>
                </a:cubicBezTo>
                <a:lnTo>
                  <a:pt x="505368" y="724368"/>
                </a:lnTo>
                <a:lnTo>
                  <a:pt x="511178" y="722494"/>
                </a:lnTo>
                <a:lnTo>
                  <a:pt x="514451" y="717531"/>
                </a:lnTo>
                <a:cubicBezTo>
                  <a:pt x="514171" y="710761"/>
                  <a:pt x="513893" y="703992"/>
                  <a:pt x="513612" y="697222"/>
                </a:cubicBezTo>
                <a:cubicBezTo>
                  <a:pt x="513272" y="693376"/>
                  <a:pt x="513720" y="690905"/>
                  <a:pt x="514772" y="689289"/>
                </a:cubicBezTo>
                <a:lnTo>
                  <a:pt x="515249" y="689151"/>
                </a:lnTo>
                <a:cubicBezTo>
                  <a:pt x="515320" y="686637"/>
                  <a:pt x="515389" y="684122"/>
                  <a:pt x="515461" y="681608"/>
                </a:cubicBezTo>
                <a:cubicBezTo>
                  <a:pt x="522970" y="666964"/>
                  <a:pt x="551123" y="617831"/>
                  <a:pt x="560298" y="601285"/>
                </a:cubicBezTo>
                <a:cubicBezTo>
                  <a:pt x="558549" y="585107"/>
                  <a:pt x="540289" y="573171"/>
                  <a:pt x="570504" y="582332"/>
                </a:cubicBezTo>
                <a:cubicBezTo>
                  <a:pt x="570816" y="577121"/>
                  <a:pt x="573898" y="574271"/>
                  <a:pt x="578347" y="572511"/>
                </a:cubicBezTo>
                <a:lnTo>
                  <a:pt x="580375" y="572092"/>
                </a:lnTo>
                <a:lnTo>
                  <a:pt x="575722" y="536015"/>
                </a:lnTo>
                <a:lnTo>
                  <a:pt x="578705" y="531675"/>
                </a:lnTo>
                <a:lnTo>
                  <a:pt x="564084" y="491380"/>
                </a:lnTo>
                <a:cubicBezTo>
                  <a:pt x="560969" y="487340"/>
                  <a:pt x="560134" y="482008"/>
                  <a:pt x="564457" y="473782"/>
                </a:cubicBezTo>
                <a:lnTo>
                  <a:pt x="566413" y="472000"/>
                </a:lnTo>
                <a:lnTo>
                  <a:pt x="584600" y="354566"/>
                </a:lnTo>
                <a:cubicBezTo>
                  <a:pt x="586100" y="325288"/>
                  <a:pt x="584583" y="317533"/>
                  <a:pt x="588077" y="265704"/>
                </a:cubicBezTo>
                <a:cubicBezTo>
                  <a:pt x="588008" y="205530"/>
                  <a:pt x="578491" y="226511"/>
                  <a:pt x="580576" y="187093"/>
                </a:cubicBezTo>
                <a:cubicBezTo>
                  <a:pt x="579265" y="162458"/>
                  <a:pt x="569240" y="117589"/>
                  <a:pt x="587928" y="130336"/>
                </a:cubicBezTo>
                <a:cubicBezTo>
                  <a:pt x="552635" y="69804"/>
                  <a:pt x="604651" y="82036"/>
                  <a:pt x="593881" y="17287"/>
                </a:cubicBezTo>
                <a:cubicBezTo>
                  <a:pt x="600399" y="13784"/>
                  <a:pt x="605413" y="8440"/>
                  <a:pt x="609224" y="1705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0542076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B11F60-28B1-5BE9-0377-083284B080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0879" y="609601"/>
            <a:ext cx="4476464" cy="1216024"/>
          </a:xfrm>
        </p:spPr>
        <p:txBody>
          <a:bodyPr>
            <a:normAutofit/>
          </a:bodyPr>
          <a:lstStyle/>
          <a:p>
            <a:r>
              <a:rPr lang="en-US" dirty="0">
                <a:ea typeface="Batang"/>
              </a:rPr>
              <a:t>The Hamitic Myth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45E667E-0EA6-5167-D3B6-117E773AE3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0879" y="5522403"/>
            <a:ext cx="3343303" cy="74830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1100" i="1" dirty="0">
                <a:solidFill>
                  <a:srgbClr val="202122"/>
                </a:solidFill>
                <a:ea typeface="+mn-lt"/>
                <a:cs typeface="+mn-lt"/>
              </a:rPr>
              <a:t>Noah damning Ham</a:t>
            </a:r>
            <a:r>
              <a:rPr lang="en-US" sz="1100" dirty="0">
                <a:solidFill>
                  <a:srgbClr val="202122"/>
                </a:solidFill>
                <a:ea typeface="+mn-lt"/>
                <a:cs typeface="+mn-lt"/>
              </a:rPr>
              <a:t>, a 19th-century, Ivan </a:t>
            </a:r>
            <a:r>
              <a:rPr lang="en-US" sz="1100" dirty="0" err="1">
                <a:solidFill>
                  <a:srgbClr val="202122"/>
                </a:solidFill>
                <a:ea typeface="+mn-lt"/>
                <a:cs typeface="+mn-lt"/>
              </a:rPr>
              <a:t>Stepanovitch</a:t>
            </a:r>
            <a:r>
              <a:rPr lang="en-US" sz="1100" dirty="0">
                <a:solidFill>
                  <a:srgbClr val="202122"/>
                </a:solidFill>
                <a:ea typeface="+mn-lt"/>
                <a:cs typeface="+mn-lt"/>
              </a:rPr>
              <a:t> </a:t>
            </a:r>
            <a:r>
              <a:rPr lang="en-US" sz="1100" dirty="0" err="1">
                <a:solidFill>
                  <a:srgbClr val="202122"/>
                </a:solidFill>
                <a:ea typeface="+mn-lt"/>
                <a:cs typeface="+mn-lt"/>
              </a:rPr>
              <a:t>Ksenofontov</a:t>
            </a:r>
            <a:endParaRPr lang="en-US" sz="1100" dirty="0" err="1">
              <a:solidFill>
                <a:srgbClr val="202122"/>
              </a:solidFill>
            </a:endParaRPr>
          </a:p>
        </p:txBody>
      </p:sp>
      <p:pic>
        <p:nvPicPr>
          <p:cNvPr id="4" name="Content Placeholder 3" descr="A painting of people in a room&#10;&#10;AI-generated content may be incorrect.">
            <a:extLst>
              <a:ext uri="{FF2B5EF4-FFF2-40B4-BE49-F238E27FC236}">
                <a16:creationId xmlns:a16="http://schemas.microsoft.com/office/drawing/2014/main" id="{761D0A56-9AAE-3CF7-592F-2CE4DBF2132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4781" r="-2" b="-2"/>
          <a:stretch>
            <a:fillRect/>
          </a:stretch>
        </p:blipFill>
        <p:spPr>
          <a:xfrm>
            <a:off x="5251840" y="10"/>
            <a:ext cx="6940161" cy="6868876"/>
          </a:xfrm>
          <a:custGeom>
            <a:avLst/>
            <a:gdLst/>
            <a:ahLst/>
            <a:cxnLst/>
            <a:rect l="l" t="t" r="r" b="b"/>
            <a:pathLst>
              <a:path w="6940161" h="6857999">
                <a:moveTo>
                  <a:pt x="857190" y="0"/>
                </a:moveTo>
                <a:lnTo>
                  <a:pt x="6940161" y="0"/>
                </a:lnTo>
                <a:lnTo>
                  <a:pt x="6940161" y="6857999"/>
                </a:lnTo>
                <a:lnTo>
                  <a:pt x="496459" y="6857999"/>
                </a:lnTo>
                <a:lnTo>
                  <a:pt x="486507" y="6839466"/>
                </a:lnTo>
                <a:cubicBezTo>
                  <a:pt x="477389" y="6820641"/>
                  <a:pt x="471173" y="6801859"/>
                  <a:pt x="480078" y="6795812"/>
                </a:cubicBezTo>
                <a:cubicBezTo>
                  <a:pt x="475408" y="6761382"/>
                  <a:pt x="493736" y="6723009"/>
                  <a:pt x="482330" y="6676796"/>
                </a:cubicBezTo>
                <a:cubicBezTo>
                  <a:pt x="479519" y="6617030"/>
                  <a:pt x="476161" y="6634511"/>
                  <a:pt x="469648" y="6539722"/>
                </a:cubicBezTo>
                <a:cubicBezTo>
                  <a:pt x="459969" y="6498384"/>
                  <a:pt x="496382" y="6456575"/>
                  <a:pt x="477855" y="6433501"/>
                </a:cubicBezTo>
                <a:cubicBezTo>
                  <a:pt x="464018" y="6378655"/>
                  <a:pt x="442310" y="6325849"/>
                  <a:pt x="414008" y="6271586"/>
                </a:cubicBezTo>
                <a:cubicBezTo>
                  <a:pt x="378091" y="6226697"/>
                  <a:pt x="377466" y="6140798"/>
                  <a:pt x="299660" y="6080454"/>
                </a:cubicBezTo>
                <a:cubicBezTo>
                  <a:pt x="268606" y="6014324"/>
                  <a:pt x="244498" y="5964143"/>
                  <a:pt x="221239" y="5913249"/>
                </a:cubicBezTo>
                <a:cubicBezTo>
                  <a:pt x="210139" y="5897439"/>
                  <a:pt x="175369" y="5809427"/>
                  <a:pt x="160103" y="5775094"/>
                </a:cubicBezTo>
                <a:cubicBezTo>
                  <a:pt x="87298" y="5686529"/>
                  <a:pt x="103897" y="5672717"/>
                  <a:pt x="87873" y="5573809"/>
                </a:cubicBezTo>
                <a:cubicBezTo>
                  <a:pt x="76224" y="5541231"/>
                  <a:pt x="76748" y="5525076"/>
                  <a:pt x="57933" y="5490695"/>
                </a:cubicBezTo>
                <a:lnTo>
                  <a:pt x="30889" y="5398377"/>
                </a:lnTo>
                <a:lnTo>
                  <a:pt x="34140" y="5390971"/>
                </a:lnTo>
                <a:lnTo>
                  <a:pt x="35928" y="5390229"/>
                </a:lnTo>
                <a:lnTo>
                  <a:pt x="16968" y="5309266"/>
                </a:lnTo>
                <a:cubicBezTo>
                  <a:pt x="13970" y="5303642"/>
                  <a:pt x="-917" y="5289094"/>
                  <a:pt x="2490" y="5276920"/>
                </a:cubicBezTo>
                <a:lnTo>
                  <a:pt x="24907" y="5208159"/>
                </a:lnTo>
                <a:lnTo>
                  <a:pt x="31839" y="5162682"/>
                </a:lnTo>
                <a:cubicBezTo>
                  <a:pt x="28501" y="5155528"/>
                  <a:pt x="24609" y="5048935"/>
                  <a:pt x="18796" y="5043371"/>
                </a:cubicBezTo>
                <a:cubicBezTo>
                  <a:pt x="54584" y="4976689"/>
                  <a:pt x="5001" y="4985095"/>
                  <a:pt x="14358" y="4908985"/>
                </a:cubicBezTo>
                <a:cubicBezTo>
                  <a:pt x="17201" y="4816358"/>
                  <a:pt x="5675" y="4749418"/>
                  <a:pt x="4769" y="4643799"/>
                </a:cubicBezTo>
                <a:cubicBezTo>
                  <a:pt x="4111" y="4581455"/>
                  <a:pt x="-7137" y="4509050"/>
                  <a:pt x="7402" y="4395547"/>
                </a:cubicBezTo>
                <a:cubicBezTo>
                  <a:pt x="11591" y="4330720"/>
                  <a:pt x="28535" y="4313913"/>
                  <a:pt x="23462" y="4274064"/>
                </a:cubicBezTo>
                <a:cubicBezTo>
                  <a:pt x="22995" y="4245538"/>
                  <a:pt x="22530" y="4217012"/>
                  <a:pt x="22063" y="4188486"/>
                </a:cubicBezTo>
                <a:lnTo>
                  <a:pt x="24672" y="4170100"/>
                </a:lnTo>
                <a:lnTo>
                  <a:pt x="34973" y="4166123"/>
                </a:lnTo>
                <a:lnTo>
                  <a:pt x="26424" y="4120096"/>
                </a:lnTo>
                <a:cubicBezTo>
                  <a:pt x="28986" y="4109871"/>
                  <a:pt x="49338" y="4079429"/>
                  <a:pt x="47886" y="4066698"/>
                </a:cubicBezTo>
                <a:cubicBezTo>
                  <a:pt x="26522" y="4022850"/>
                  <a:pt x="34453" y="4030338"/>
                  <a:pt x="47327" y="3969172"/>
                </a:cubicBezTo>
                <a:cubicBezTo>
                  <a:pt x="40297" y="3948973"/>
                  <a:pt x="40044" y="3857354"/>
                  <a:pt x="53093" y="3844350"/>
                </a:cubicBezTo>
                <a:cubicBezTo>
                  <a:pt x="55739" y="3830819"/>
                  <a:pt x="50778" y="3815585"/>
                  <a:pt x="64866" y="3808459"/>
                </a:cubicBezTo>
                <a:cubicBezTo>
                  <a:pt x="81775" y="3797121"/>
                  <a:pt x="54599" y="3752382"/>
                  <a:pt x="74864" y="3757643"/>
                </a:cubicBezTo>
                <a:cubicBezTo>
                  <a:pt x="56224" y="3725828"/>
                  <a:pt x="74270" y="3660981"/>
                  <a:pt x="82640" y="3632606"/>
                </a:cubicBezTo>
                <a:cubicBezTo>
                  <a:pt x="85981" y="3582255"/>
                  <a:pt x="88778" y="3571708"/>
                  <a:pt x="89222" y="3534990"/>
                </a:cubicBezTo>
                <a:cubicBezTo>
                  <a:pt x="92019" y="3533125"/>
                  <a:pt x="80706" y="3481126"/>
                  <a:pt x="79835" y="3454133"/>
                </a:cubicBezTo>
                <a:cubicBezTo>
                  <a:pt x="78963" y="3427139"/>
                  <a:pt x="96173" y="3390611"/>
                  <a:pt x="83991" y="3373027"/>
                </a:cubicBezTo>
                <a:cubicBezTo>
                  <a:pt x="80767" y="3298527"/>
                  <a:pt x="69808" y="3290617"/>
                  <a:pt x="62958" y="3222737"/>
                </a:cubicBezTo>
                <a:cubicBezTo>
                  <a:pt x="59618" y="3146284"/>
                  <a:pt x="39695" y="3184007"/>
                  <a:pt x="49209" y="3118188"/>
                </a:cubicBezTo>
                <a:cubicBezTo>
                  <a:pt x="65221" y="3109217"/>
                  <a:pt x="85573" y="3024732"/>
                  <a:pt x="78480" y="3003808"/>
                </a:cubicBezTo>
                <a:cubicBezTo>
                  <a:pt x="78037" y="2966753"/>
                  <a:pt x="77812" y="2989870"/>
                  <a:pt x="77566" y="2944921"/>
                </a:cubicBezTo>
                <a:lnTo>
                  <a:pt x="94406" y="2877744"/>
                </a:lnTo>
                <a:cubicBezTo>
                  <a:pt x="87936" y="2880724"/>
                  <a:pt x="108480" y="2822146"/>
                  <a:pt x="108051" y="2807161"/>
                </a:cubicBezTo>
                <a:cubicBezTo>
                  <a:pt x="110507" y="2775643"/>
                  <a:pt x="80880" y="2769288"/>
                  <a:pt x="107377" y="2752347"/>
                </a:cubicBezTo>
                <a:lnTo>
                  <a:pt x="114975" y="2748299"/>
                </a:lnTo>
                <a:cubicBezTo>
                  <a:pt x="115205" y="2745962"/>
                  <a:pt x="115434" y="2743625"/>
                  <a:pt x="115663" y="2741288"/>
                </a:cubicBezTo>
                <a:cubicBezTo>
                  <a:pt x="115098" y="2737657"/>
                  <a:pt x="112995" y="2735847"/>
                  <a:pt x="107929" y="2737160"/>
                </a:cubicBezTo>
                <a:cubicBezTo>
                  <a:pt x="126569" y="2705347"/>
                  <a:pt x="119693" y="2699356"/>
                  <a:pt x="122707" y="2659631"/>
                </a:cubicBezTo>
                <a:cubicBezTo>
                  <a:pt x="135394" y="2612127"/>
                  <a:pt x="120483" y="2628594"/>
                  <a:pt x="145471" y="2573336"/>
                </a:cubicBezTo>
                <a:cubicBezTo>
                  <a:pt x="156086" y="2559732"/>
                  <a:pt x="170382" y="2541339"/>
                  <a:pt x="170626" y="2528057"/>
                </a:cubicBezTo>
                <a:lnTo>
                  <a:pt x="202713" y="2489594"/>
                </a:lnTo>
                <a:cubicBezTo>
                  <a:pt x="203853" y="2487774"/>
                  <a:pt x="204248" y="2473350"/>
                  <a:pt x="203650" y="2468303"/>
                </a:cubicBezTo>
                <a:lnTo>
                  <a:pt x="223316" y="2460480"/>
                </a:lnTo>
                <a:lnTo>
                  <a:pt x="215120" y="2423535"/>
                </a:lnTo>
                <a:lnTo>
                  <a:pt x="223455" y="2404394"/>
                </a:lnTo>
                <a:cubicBezTo>
                  <a:pt x="243490" y="2392610"/>
                  <a:pt x="229596" y="2347474"/>
                  <a:pt x="238853" y="2324643"/>
                </a:cubicBezTo>
                <a:cubicBezTo>
                  <a:pt x="239504" y="2297698"/>
                  <a:pt x="266477" y="2284202"/>
                  <a:pt x="272463" y="2255535"/>
                </a:cubicBezTo>
                <a:cubicBezTo>
                  <a:pt x="290597" y="2249648"/>
                  <a:pt x="306594" y="2207828"/>
                  <a:pt x="294092" y="2184679"/>
                </a:cubicBezTo>
                <a:lnTo>
                  <a:pt x="323221" y="2093132"/>
                </a:lnTo>
                <a:cubicBezTo>
                  <a:pt x="348282" y="2084587"/>
                  <a:pt x="366071" y="1985868"/>
                  <a:pt x="377324" y="1950235"/>
                </a:cubicBezTo>
                <a:cubicBezTo>
                  <a:pt x="397581" y="1920183"/>
                  <a:pt x="445208" y="1898905"/>
                  <a:pt x="457649" y="1861568"/>
                </a:cubicBezTo>
                <a:cubicBezTo>
                  <a:pt x="464664" y="1810687"/>
                  <a:pt x="447457" y="1869507"/>
                  <a:pt x="451972" y="1809499"/>
                </a:cubicBezTo>
                <a:cubicBezTo>
                  <a:pt x="450982" y="1754297"/>
                  <a:pt x="465413" y="1767680"/>
                  <a:pt x="474550" y="1693716"/>
                </a:cubicBezTo>
                <a:cubicBezTo>
                  <a:pt x="473258" y="1654244"/>
                  <a:pt x="481626" y="1627007"/>
                  <a:pt x="481301" y="1605195"/>
                </a:cubicBezTo>
                <a:cubicBezTo>
                  <a:pt x="490491" y="1568952"/>
                  <a:pt x="493569" y="1564518"/>
                  <a:pt x="497837" y="1516217"/>
                </a:cubicBezTo>
                <a:cubicBezTo>
                  <a:pt x="503639" y="1488452"/>
                  <a:pt x="534082" y="1457870"/>
                  <a:pt x="513281" y="1429841"/>
                </a:cubicBezTo>
                <a:cubicBezTo>
                  <a:pt x="527326" y="1412325"/>
                  <a:pt x="570430" y="1413592"/>
                  <a:pt x="550104" y="1380081"/>
                </a:cubicBezTo>
                <a:cubicBezTo>
                  <a:pt x="575583" y="1394128"/>
                  <a:pt x="551452" y="1335176"/>
                  <a:pt x="574526" y="1334891"/>
                </a:cubicBezTo>
                <a:cubicBezTo>
                  <a:pt x="593486" y="1336427"/>
                  <a:pt x="633157" y="1194568"/>
                  <a:pt x="638123" y="1185551"/>
                </a:cubicBezTo>
                <a:cubicBezTo>
                  <a:pt x="647468" y="1149210"/>
                  <a:pt x="657504" y="1148087"/>
                  <a:pt x="664747" y="1111168"/>
                </a:cubicBezTo>
                <a:cubicBezTo>
                  <a:pt x="679107" y="1057226"/>
                  <a:pt x="652121" y="1022543"/>
                  <a:pt x="664913" y="993353"/>
                </a:cubicBezTo>
                <a:cubicBezTo>
                  <a:pt x="684189" y="960214"/>
                  <a:pt x="707497" y="867450"/>
                  <a:pt x="721256" y="813953"/>
                </a:cubicBezTo>
                <a:cubicBezTo>
                  <a:pt x="734607" y="746430"/>
                  <a:pt x="738988" y="666470"/>
                  <a:pt x="745023" y="588218"/>
                </a:cubicBezTo>
                <a:cubicBezTo>
                  <a:pt x="735393" y="475380"/>
                  <a:pt x="719076" y="536119"/>
                  <a:pt x="725253" y="376479"/>
                </a:cubicBezTo>
                <a:lnTo>
                  <a:pt x="735457" y="280992"/>
                </a:lnTo>
                <a:cubicBezTo>
                  <a:pt x="735270" y="276227"/>
                  <a:pt x="742007" y="223140"/>
                  <a:pt x="741820" y="218374"/>
                </a:cubicBezTo>
                <a:lnTo>
                  <a:pt x="735299" y="188178"/>
                </a:lnTo>
                <a:lnTo>
                  <a:pt x="764938" y="152404"/>
                </a:lnTo>
                <a:cubicBezTo>
                  <a:pt x="776066" y="136342"/>
                  <a:pt x="783668" y="122048"/>
                  <a:pt x="802071" y="91810"/>
                </a:cubicBezTo>
                <a:lnTo>
                  <a:pt x="849585" y="3016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2761131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79A29A-3DD2-26CD-8C9E-D7537B5B2A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0879" y="609601"/>
            <a:ext cx="6001356" cy="1216024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0F0F0F"/>
                </a:solidFill>
                <a:latin typeface="+mn-lt"/>
                <a:ea typeface="Roboto"/>
                <a:cs typeface="Roboto"/>
              </a:rPr>
              <a:t>Bartolomé </a:t>
            </a:r>
            <a:br>
              <a:rPr lang="en-US" b="1" dirty="0">
                <a:solidFill>
                  <a:srgbClr val="0F0F0F"/>
                </a:solidFill>
                <a:latin typeface="+mn-lt"/>
                <a:ea typeface="Roboto"/>
                <a:cs typeface="Roboto"/>
              </a:rPr>
            </a:br>
            <a:r>
              <a:rPr lang="en-US" b="1" dirty="0">
                <a:solidFill>
                  <a:srgbClr val="0F0F0F"/>
                </a:solidFill>
                <a:latin typeface="+mn-lt"/>
                <a:ea typeface="Roboto"/>
                <a:cs typeface="Roboto"/>
              </a:rPr>
              <a:t>de las Casas</a:t>
            </a:r>
            <a:endParaRPr lang="en-US" dirty="0">
              <a:latin typeface="+mn-lt"/>
            </a:endParaRPr>
          </a:p>
          <a:p>
            <a:endParaRPr lang="en-US" dirty="0"/>
          </a:p>
        </p:txBody>
      </p:sp>
      <p:pic>
        <p:nvPicPr>
          <p:cNvPr id="3" name="Content Placeholder 2" descr="A black and white drawing of a person lying on a bed&#10;&#10;AI-generated content may be incorrect.">
            <a:extLst>
              <a:ext uri="{FF2B5EF4-FFF2-40B4-BE49-F238E27FC236}">
                <a16:creationId xmlns:a16="http://schemas.microsoft.com/office/drawing/2014/main" id="{44CD5904-7862-E131-47A3-CA6B56AAA08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72621" y="1527469"/>
            <a:ext cx="5331582" cy="4124514"/>
          </a:xfrm>
          <a:prstGeom prst="rect">
            <a:avLst/>
          </a:prstGeom>
        </p:spPr>
      </p:pic>
      <p:pic>
        <p:nvPicPr>
          <p:cNvPr id="4" name="Content Placeholder 3" descr="A person in a robe holding a cross&#10;&#10;Description automatically generated">
            <a:extLst>
              <a:ext uri="{FF2B5EF4-FFF2-40B4-BE49-F238E27FC236}">
                <a16:creationId xmlns:a16="http://schemas.microsoft.com/office/drawing/2014/main" id="{EF1BFE50-5DBF-CFBF-8ACA-A594B5EF78A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8319" r="30654" b="1"/>
          <a:stretch/>
        </p:blipFill>
        <p:spPr>
          <a:xfrm>
            <a:off x="6671422" y="-1102"/>
            <a:ext cx="4753558" cy="653127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9632A53-4D20-0FDC-2F58-441B8155F0A2}"/>
              </a:ext>
            </a:extLst>
          </p:cNvPr>
          <p:cNvSpPr txBox="1"/>
          <p:nvPr/>
        </p:nvSpPr>
        <p:spPr>
          <a:xfrm>
            <a:off x="662065" y="6108491"/>
            <a:ext cx="5346491" cy="67455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7C37AEA-7827-4B6C-426A-F4CAC8E61C05}"/>
              </a:ext>
            </a:extLst>
          </p:cNvPr>
          <p:cNvSpPr txBox="1"/>
          <p:nvPr/>
        </p:nvSpPr>
        <p:spPr>
          <a:xfrm>
            <a:off x="536339" y="5765282"/>
            <a:ext cx="5564602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/>
              <a:t>Drawing accompanying text in Book XII of the 16th-century Florentine Codex(1555–1576), showing Nahuas of conquest-era central Mexico with smallpox.</a:t>
            </a:r>
          </a:p>
        </p:txBody>
      </p:sp>
    </p:spTree>
    <p:extLst>
      <p:ext uri="{BB962C8B-B14F-4D97-AF65-F5344CB8AC3E}">
        <p14:creationId xmlns:p14="http://schemas.microsoft.com/office/powerpoint/2010/main" val="14105080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9D2D0E-2248-4FE7-5B0A-05E4D4BA87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Online Media 3" title="Life Aboard a Slave Ship | History">
            <a:hlinkClick r:id="" action="ppaction://media"/>
            <a:extLst>
              <a:ext uri="{FF2B5EF4-FFF2-40B4-BE49-F238E27FC236}">
                <a16:creationId xmlns:a16="http://schemas.microsoft.com/office/drawing/2014/main" id="{3073C927-1905-0D0D-7B3A-41D810493BF7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6849" y="389068"/>
            <a:ext cx="11218104" cy="6309138"/>
          </a:xfrm>
        </p:spPr>
      </p:pic>
    </p:spTree>
    <p:extLst>
      <p:ext uri="{BB962C8B-B14F-4D97-AF65-F5344CB8AC3E}">
        <p14:creationId xmlns:p14="http://schemas.microsoft.com/office/powerpoint/2010/main" val="29926171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DA3C418-758E-4180-A5D0-8655D68045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8C8EF06-5EC3-4883-AFAF-D74FF46550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" y="0"/>
            <a:ext cx="5135971" cy="6871648"/>
          </a:xfrm>
          <a:prstGeom prst="rect">
            <a:avLst/>
          </a:pr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 descr="A map of the caribbean&#10;&#10;AI-generated content may be incorrect.">
            <a:extLst>
              <a:ext uri="{FF2B5EF4-FFF2-40B4-BE49-F238E27FC236}">
                <a16:creationId xmlns:a16="http://schemas.microsoft.com/office/drawing/2014/main" id="{7E3B3208-75D6-512C-E35E-A9456F21CAE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2323" r="5695" b="-1"/>
          <a:stretch>
            <a:fillRect/>
          </a:stretch>
        </p:blipFill>
        <p:spPr>
          <a:xfrm>
            <a:off x="2915455" y="10"/>
            <a:ext cx="9276545" cy="6857990"/>
          </a:xfrm>
          <a:custGeom>
            <a:avLst/>
            <a:gdLst/>
            <a:ahLst/>
            <a:cxnLst/>
            <a:rect l="l" t="t" r="r" b="b"/>
            <a:pathLst>
              <a:path w="9276545" h="6871647">
                <a:moveTo>
                  <a:pt x="9276545" y="0"/>
                </a:moveTo>
                <a:lnTo>
                  <a:pt x="9276545" y="6858000"/>
                </a:lnTo>
                <a:lnTo>
                  <a:pt x="1546051" y="6871647"/>
                </a:lnTo>
                <a:lnTo>
                  <a:pt x="1535751" y="6828910"/>
                </a:lnTo>
                <a:cubicBezTo>
                  <a:pt x="1530460" y="6775140"/>
                  <a:pt x="1515370" y="6618042"/>
                  <a:pt x="1514301" y="6549029"/>
                </a:cubicBezTo>
                <a:cubicBezTo>
                  <a:pt x="1518045" y="6491396"/>
                  <a:pt x="1528503" y="6450608"/>
                  <a:pt x="1529339" y="6414828"/>
                </a:cubicBezTo>
                <a:cubicBezTo>
                  <a:pt x="1525062" y="6359280"/>
                  <a:pt x="1502062" y="6307149"/>
                  <a:pt x="1493941" y="6268848"/>
                </a:cubicBezTo>
                <a:cubicBezTo>
                  <a:pt x="1502669" y="6254191"/>
                  <a:pt x="1469920" y="6200171"/>
                  <a:pt x="1480613" y="6185025"/>
                </a:cubicBezTo>
                <a:cubicBezTo>
                  <a:pt x="1481020" y="6164522"/>
                  <a:pt x="1458164" y="6060790"/>
                  <a:pt x="1443364" y="6018360"/>
                </a:cubicBezTo>
                <a:cubicBezTo>
                  <a:pt x="1426694" y="5970758"/>
                  <a:pt x="1390307" y="5920074"/>
                  <a:pt x="1380584" y="5899407"/>
                </a:cubicBezTo>
                <a:cubicBezTo>
                  <a:pt x="1370860" y="5878740"/>
                  <a:pt x="1392244" y="5920877"/>
                  <a:pt x="1385023" y="5894356"/>
                </a:cubicBezTo>
                <a:cubicBezTo>
                  <a:pt x="1377800" y="5867835"/>
                  <a:pt x="1345702" y="5770498"/>
                  <a:pt x="1337254" y="5740279"/>
                </a:cubicBezTo>
                <a:cubicBezTo>
                  <a:pt x="1353956" y="5738860"/>
                  <a:pt x="1323673" y="5722040"/>
                  <a:pt x="1334321" y="5713042"/>
                </a:cubicBezTo>
                <a:cubicBezTo>
                  <a:pt x="1343675" y="5706701"/>
                  <a:pt x="1336672" y="5700118"/>
                  <a:pt x="1335877" y="5692870"/>
                </a:cubicBezTo>
                <a:cubicBezTo>
                  <a:pt x="1343201" y="5683812"/>
                  <a:pt x="1329617" y="5652064"/>
                  <a:pt x="1319978" y="5643427"/>
                </a:cubicBezTo>
                <a:cubicBezTo>
                  <a:pt x="1286551" y="5622177"/>
                  <a:pt x="1310947" y="5579803"/>
                  <a:pt x="1285321" y="5562271"/>
                </a:cubicBezTo>
                <a:cubicBezTo>
                  <a:pt x="1281540" y="5556238"/>
                  <a:pt x="1279983" y="5550455"/>
                  <a:pt x="1279815" y="5544867"/>
                </a:cubicBezTo>
                <a:lnTo>
                  <a:pt x="1282507" y="5529404"/>
                </a:lnTo>
                <a:lnTo>
                  <a:pt x="1289604" y="5525378"/>
                </a:lnTo>
                <a:lnTo>
                  <a:pt x="1287766" y="5515726"/>
                </a:lnTo>
                <a:lnTo>
                  <a:pt x="1288829" y="5513051"/>
                </a:lnTo>
                <a:cubicBezTo>
                  <a:pt x="1290896" y="5507946"/>
                  <a:pt x="1292688" y="5502897"/>
                  <a:pt x="1293373" y="5497833"/>
                </a:cubicBezTo>
                <a:cubicBezTo>
                  <a:pt x="1288690" y="5483829"/>
                  <a:pt x="1272696" y="5459278"/>
                  <a:pt x="1260736" y="5429027"/>
                </a:cubicBezTo>
                <a:cubicBezTo>
                  <a:pt x="1238579" y="5396416"/>
                  <a:pt x="1238884" y="5351600"/>
                  <a:pt x="1221610" y="5316328"/>
                </a:cubicBezTo>
                <a:lnTo>
                  <a:pt x="1216099" y="5309330"/>
                </a:lnTo>
                <a:lnTo>
                  <a:pt x="1217278" y="5279477"/>
                </a:lnTo>
                <a:cubicBezTo>
                  <a:pt x="1221588" y="5274318"/>
                  <a:pt x="1222716" y="5266940"/>
                  <a:pt x="1218469" y="5260597"/>
                </a:cubicBezTo>
                <a:lnTo>
                  <a:pt x="1206220" y="5152555"/>
                </a:lnTo>
                <a:cubicBezTo>
                  <a:pt x="1205294" y="5116878"/>
                  <a:pt x="1196908" y="5101727"/>
                  <a:pt x="1212921" y="5046536"/>
                </a:cubicBezTo>
                <a:cubicBezTo>
                  <a:pt x="1234138" y="4987918"/>
                  <a:pt x="1204801" y="4903116"/>
                  <a:pt x="1212183" y="4837345"/>
                </a:cubicBezTo>
                <a:cubicBezTo>
                  <a:pt x="1183151" y="4802424"/>
                  <a:pt x="1209228" y="4821062"/>
                  <a:pt x="1202048" y="4784195"/>
                </a:cubicBezTo>
                <a:cubicBezTo>
                  <a:pt x="1202483" y="4760878"/>
                  <a:pt x="1202919" y="4737561"/>
                  <a:pt x="1203354" y="4714245"/>
                </a:cubicBezTo>
                <a:lnTo>
                  <a:pt x="1201502" y="4700836"/>
                </a:lnTo>
                <a:lnTo>
                  <a:pt x="1194919" y="4697224"/>
                </a:lnTo>
                <a:lnTo>
                  <a:pt x="1187792" y="4677162"/>
                </a:lnTo>
                <a:cubicBezTo>
                  <a:pt x="1186060" y="4669625"/>
                  <a:pt x="1185291" y="4661478"/>
                  <a:pt x="1186080" y="4652429"/>
                </a:cubicBezTo>
                <a:cubicBezTo>
                  <a:pt x="1199189" y="4622456"/>
                  <a:pt x="1167081" y="4571771"/>
                  <a:pt x="1184722" y="4534840"/>
                </a:cubicBezTo>
                <a:cubicBezTo>
                  <a:pt x="1182407" y="4499077"/>
                  <a:pt x="1175424" y="4460227"/>
                  <a:pt x="1172188" y="4437851"/>
                </a:cubicBezTo>
                <a:cubicBezTo>
                  <a:pt x="1161331" y="4428466"/>
                  <a:pt x="1178123" y="4398274"/>
                  <a:pt x="1165306" y="4400581"/>
                </a:cubicBezTo>
                <a:cubicBezTo>
                  <a:pt x="1171061" y="4389819"/>
                  <a:pt x="1173552" y="4346771"/>
                  <a:pt x="1168602" y="4335651"/>
                </a:cubicBezTo>
                <a:lnTo>
                  <a:pt x="1178384" y="4280215"/>
                </a:lnTo>
                <a:lnTo>
                  <a:pt x="1177294" y="4274660"/>
                </a:lnTo>
                <a:cubicBezTo>
                  <a:pt x="1177138" y="4268882"/>
                  <a:pt x="1177520" y="4251103"/>
                  <a:pt x="1177448" y="4245552"/>
                </a:cubicBezTo>
                <a:cubicBezTo>
                  <a:pt x="1177252" y="4244155"/>
                  <a:pt x="1177058" y="4242757"/>
                  <a:pt x="1176863" y="4241361"/>
                </a:cubicBezTo>
                <a:lnTo>
                  <a:pt x="1162386" y="4207167"/>
                </a:lnTo>
                <a:cubicBezTo>
                  <a:pt x="1162950" y="4202536"/>
                  <a:pt x="1174655" y="4199565"/>
                  <a:pt x="1174343" y="4192380"/>
                </a:cubicBezTo>
                <a:lnTo>
                  <a:pt x="1160516" y="4164062"/>
                </a:lnTo>
                <a:lnTo>
                  <a:pt x="1161365" y="4158623"/>
                </a:lnTo>
                <a:lnTo>
                  <a:pt x="1144878" y="4076261"/>
                </a:lnTo>
                <a:lnTo>
                  <a:pt x="1123687" y="4005692"/>
                </a:lnTo>
                <a:lnTo>
                  <a:pt x="1096720" y="3754257"/>
                </a:lnTo>
                <a:cubicBezTo>
                  <a:pt x="1083618" y="3639924"/>
                  <a:pt x="1064313" y="3636659"/>
                  <a:pt x="1047682" y="3517638"/>
                </a:cubicBezTo>
                <a:cubicBezTo>
                  <a:pt x="1048550" y="3477187"/>
                  <a:pt x="1049418" y="3436735"/>
                  <a:pt x="1050285" y="3396284"/>
                </a:cubicBezTo>
                <a:lnTo>
                  <a:pt x="1030166" y="3320814"/>
                </a:lnTo>
                <a:lnTo>
                  <a:pt x="1034128" y="3260443"/>
                </a:lnTo>
                <a:lnTo>
                  <a:pt x="1007751" y="3198916"/>
                </a:lnTo>
                <a:cubicBezTo>
                  <a:pt x="1003323" y="3193074"/>
                  <a:pt x="1001150" y="3187393"/>
                  <a:pt x="1000384" y="3181839"/>
                </a:cubicBezTo>
                <a:cubicBezTo>
                  <a:pt x="1000734" y="3176675"/>
                  <a:pt x="1001085" y="3171511"/>
                  <a:pt x="1001435" y="3166346"/>
                </a:cubicBezTo>
                <a:lnTo>
                  <a:pt x="968918" y="3112638"/>
                </a:lnTo>
                <a:cubicBezTo>
                  <a:pt x="957125" y="3092489"/>
                  <a:pt x="955617" y="3065232"/>
                  <a:pt x="934483" y="3031628"/>
                </a:cubicBezTo>
                <a:cubicBezTo>
                  <a:pt x="914631" y="2997037"/>
                  <a:pt x="908933" y="3005661"/>
                  <a:pt x="879229" y="2948196"/>
                </a:cubicBezTo>
                <a:cubicBezTo>
                  <a:pt x="850845" y="2897154"/>
                  <a:pt x="820829" y="2806798"/>
                  <a:pt x="798666" y="2761198"/>
                </a:cubicBezTo>
                <a:cubicBezTo>
                  <a:pt x="773970" y="2714562"/>
                  <a:pt x="758278" y="2715446"/>
                  <a:pt x="746962" y="2694939"/>
                </a:cubicBezTo>
                <a:lnTo>
                  <a:pt x="712796" y="2614779"/>
                </a:lnTo>
                <a:lnTo>
                  <a:pt x="697701" y="2600020"/>
                </a:lnTo>
                <a:cubicBezTo>
                  <a:pt x="697743" y="2598787"/>
                  <a:pt x="697784" y="2597555"/>
                  <a:pt x="697823" y="2596321"/>
                </a:cubicBezTo>
                <a:lnTo>
                  <a:pt x="679645" y="2572602"/>
                </a:lnTo>
                <a:lnTo>
                  <a:pt x="680789" y="2571831"/>
                </a:lnTo>
                <a:cubicBezTo>
                  <a:pt x="682946" y="2569560"/>
                  <a:pt x="683757" y="2566863"/>
                  <a:pt x="681771" y="2563200"/>
                </a:cubicBezTo>
                <a:cubicBezTo>
                  <a:pt x="705290" y="2562299"/>
                  <a:pt x="688388" y="2558438"/>
                  <a:pt x="680456" y="2547723"/>
                </a:cubicBezTo>
                <a:cubicBezTo>
                  <a:pt x="679482" y="2534148"/>
                  <a:pt x="677183" y="2493617"/>
                  <a:pt x="675922" y="2481749"/>
                </a:cubicBezTo>
                <a:lnTo>
                  <a:pt x="672894" y="2476509"/>
                </a:lnTo>
                <a:lnTo>
                  <a:pt x="673143" y="2476297"/>
                </a:lnTo>
                <a:cubicBezTo>
                  <a:pt x="673152" y="2474932"/>
                  <a:pt x="672405" y="2473126"/>
                  <a:pt x="670567" y="2470561"/>
                </a:cubicBezTo>
                <a:lnTo>
                  <a:pt x="667369" y="2466951"/>
                </a:lnTo>
                <a:lnTo>
                  <a:pt x="661495" y="2456785"/>
                </a:lnTo>
                <a:cubicBezTo>
                  <a:pt x="661510" y="2455387"/>
                  <a:pt x="661525" y="2453987"/>
                  <a:pt x="661540" y="2452588"/>
                </a:cubicBezTo>
                <a:lnTo>
                  <a:pt x="664540" y="2449913"/>
                </a:lnTo>
                <a:lnTo>
                  <a:pt x="663581" y="2449129"/>
                </a:lnTo>
                <a:cubicBezTo>
                  <a:pt x="653014" y="2444453"/>
                  <a:pt x="642406" y="2445872"/>
                  <a:pt x="663129" y="2426579"/>
                </a:cubicBezTo>
                <a:cubicBezTo>
                  <a:pt x="643271" y="2414167"/>
                  <a:pt x="657229" y="2404769"/>
                  <a:pt x="650205" y="2379928"/>
                </a:cubicBezTo>
                <a:cubicBezTo>
                  <a:pt x="634911" y="2374359"/>
                  <a:pt x="634260" y="2365346"/>
                  <a:pt x="638008" y="2354824"/>
                </a:cubicBezTo>
                <a:cubicBezTo>
                  <a:pt x="621083" y="2334576"/>
                  <a:pt x="620949" y="2310146"/>
                  <a:pt x="609851" y="2284299"/>
                </a:cubicBezTo>
                <a:lnTo>
                  <a:pt x="585585" y="2155739"/>
                </a:lnTo>
                <a:lnTo>
                  <a:pt x="581391" y="2152892"/>
                </a:lnTo>
                <a:cubicBezTo>
                  <a:pt x="578821" y="2150768"/>
                  <a:pt x="577525" y="2149149"/>
                  <a:pt x="577083" y="2147807"/>
                </a:cubicBezTo>
                <a:lnTo>
                  <a:pt x="577251" y="2147544"/>
                </a:lnTo>
                <a:lnTo>
                  <a:pt x="546845" y="2085601"/>
                </a:lnTo>
                <a:cubicBezTo>
                  <a:pt x="538270" y="2073917"/>
                  <a:pt x="486356" y="1955894"/>
                  <a:pt x="470837" y="1931362"/>
                </a:cubicBezTo>
                <a:lnTo>
                  <a:pt x="428154" y="1657167"/>
                </a:lnTo>
                <a:lnTo>
                  <a:pt x="392797" y="1510175"/>
                </a:lnTo>
                <a:cubicBezTo>
                  <a:pt x="380165" y="1504446"/>
                  <a:pt x="369910" y="1451095"/>
                  <a:pt x="372847" y="1440507"/>
                </a:cubicBezTo>
                <a:cubicBezTo>
                  <a:pt x="369015" y="1433783"/>
                  <a:pt x="338503" y="1376212"/>
                  <a:pt x="344479" y="1367690"/>
                </a:cubicBezTo>
                <a:cubicBezTo>
                  <a:pt x="332264" y="1342150"/>
                  <a:pt x="321736" y="1310521"/>
                  <a:pt x="299558" y="1287266"/>
                </a:cubicBezTo>
                <a:cubicBezTo>
                  <a:pt x="277380" y="1264010"/>
                  <a:pt x="259203" y="1269909"/>
                  <a:pt x="243216" y="1249403"/>
                </a:cubicBezTo>
                <a:cubicBezTo>
                  <a:pt x="227230" y="1228898"/>
                  <a:pt x="218454" y="1166841"/>
                  <a:pt x="203639" y="1164232"/>
                </a:cubicBezTo>
                <a:cubicBezTo>
                  <a:pt x="192352" y="1144923"/>
                  <a:pt x="198158" y="1133798"/>
                  <a:pt x="169195" y="1087898"/>
                </a:cubicBezTo>
                <a:cubicBezTo>
                  <a:pt x="139228" y="1002950"/>
                  <a:pt x="140891" y="969630"/>
                  <a:pt x="98775" y="910071"/>
                </a:cubicBezTo>
                <a:cubicBezTo>
                  <a:pt x="45025" y="831068"/>
                  <a:pt x="34038" y="817468"/>
                  <a:pt x="43820" y="712632"/>
                </a:cubicBezTo>
                <a:cubicBezTo>
                  <a:pt x="34816" y="659496"/>
                  <a:pt x="43273" y="613587"/>
                  <a:pt x="44748" y="591246"/>
                </a:cubicBezTo>
                <a:lnTo>
                  <a:pt x="36767" y="546725"/>
                </a:lnTo>
                <a:cubicBezTo>
                  <a:pt x="36093" y="528360"/>
                  <a:pt x="35418" y="509996"/>
                  <a:pt x="34744" y="491632"/>
                </a:cubicBezTo>
                <a:cubicBezTo>
                  <a:pt x="34670" y="458441"/>
                  <a:pt x="29296" y="473054"/>
                  <a:pt x="29222" y="439863"/>
                </a:cubicBezTo>
                <a:cubicBezTo>
                  <a:pt x="29152" y="439762"/>
                  <a:pt x="2578" y="397168"/>
                  <a:pt x="2507" y="397065"/>
                </a:cubicBezTo>
                <a:cubicBezTo>
                  <a:pt x="-7796" y="385479"/>
                  <a:pt x="17492" y="336832"/>
                  <a:pt x="9810" y="317232"/>
                </a:cubicBezTo>
                <a:lnTo>
                  <a:pt x="25323" y="268841"/>
                </a:lnTo>
                <a:cubicBezTo>
                  <a:pt x="20582" y="241406"/>
                  <a:pt x="55391" y="238509"/>
                  <a:pt x="50278" y="195107"/>
                </a:cubicBezTo>
                <a:cubicBezTo>
                  <a:pt x="49891" y="157638"/>
                  <a:pt x="41873" y="124837"/>
                  <a:pt x="47653" y="93413"/>
                </a:cubicBezTo>
                <a:cubicBezTo>
                  <a:pt x="41389" y="80245"/>
                  <a:pt x="38874" y="67990"/>
                  <a:pt x="48323" y="56668"/>
                </a:cubicBezTo>
                <a:cubicBezTo>
                  <a:pt x="46028" y="30349"/>
                  <a:pt x="37896" y="18658"/>
                  <a:pt x="38423" y="5323"/>
                </a:cubicBezTo>
                <a:lnTo>
                  <a:pt x="39875" y="1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998AF13-C1AC-C46D-3C56-50CB6DE136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1916" y="2852381"/>
            <a:ext cx="3161940" cy="2640247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25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2500" err="1">
                <a:solidFill>
                  <a:schemeClr val="tx1">
                    <a:lumMod val="85000"/>
                    <a:lumOff val="15000"/>
                  </a:schemeClr>
                </a:solidFill>
              </a:rPr>
              <a:t>L'Isle</a:t>
            </a:r>
            <a:r>
              <a:rPr lang="en-US" sz="25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de St. Domingue </a:t>
            </a:r>
            <a:r>
              <a:rPr lang="en-US" sz="2500" err="1">
                <a:solidFill>
                  <a:schemeClr val="tx1">
                    <a:lumMod val="85000"/>
                    <a:lumOff val="15000"/>
                  </a:schemeClr>
                </a:solidFill>
              </a:rPr>
              <a:t>une</a:t>
            </a:r>
            <a:r>
              <a:rPr lang="en-US" sz="25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des Grandes </a:t>
            </a:r>
            <a:r>
              <a:rPr lang="en-US" sz="2500">
                <a:solidFill>
                  <a:schemeClr val="tx1">
                    <a:lumMod val="85000"/>
                    <a:lumOff val="15000"/>
                  </a:schemeClr>
                </a:solidFill>
              </a:rPr>
              <a:t>Antilles</a:t>
            </a:r>
          </a:p>
          <a:p>
            <a:r>
              <a:rPr lang="en-US" sz="25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Bonne, </a:t>
            </a:r>
            <a:r>
              <a:rPr lang="en-US" sz="2500" b="1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Rigobert</a:t>
            </a:r>
            <a:r>
              <a:rPr lang="en-US" sz="25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, 1727-1794</a:t>
            </a:r>
            <a:endParaRPr lang="en-US" sz="25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10670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n open book with text on it&#10;&#10;AI-generated content may be incorrect.">
            <a:extLst>
              <a:ext uri="{FF2B5EF4-FFF2-40B4-BE49-F238E27FC236}">
                <a16:creationId xmlns:a16="http://schemas.microsoft.com/office/drawing/2014/main" id="{86F4C6DF-2AC4-A14F-F610-B1A533DA60A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2108" r="2" b="19900"/>
          <a:stretch>
            <a:fillRect/>
          </a:stretch>
        </p:blipFill>
        <p:spPr>
          <a:xfrm>
            <a:off x="3882570" y="10"/>
            <a:ext cx="8309429" cy="685799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63737881-458F-40AD-B72B-B57D267DC4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2" y="-1"/>
            <a:ext cx="4581527" cy="6858002"/>
            <a:chOff x="-2" y="-1"/>
            <a:chExt cx="4581527" cy="6858002"/>
          </a:xfrm>
          <a:effectLst>
            <a:outerShdw blurRad="381000" dist="50800" algn="ctr" rotWithShape="0">
              <a:srgbClr val="000000">
                <a:alpha val="10000"/>
              </a:srgbClr>
            </a:outerShdw>
          </a:effectLst>
        </p:grpSpPr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C2967126-346F-41EA-982D-63D8EBB60D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2" y="-1"/>
              <a:ext cx="4572002" cy="6858002"/>
            </a:xfrm>
            <a:custGeom>
              <a:avLst/>
              <a:gdLst>
                <a:gd name="connsiteX0" fmla="*/ 4214994 w 4572002"/>
                <a:gd name="connsiteY0" fmla="*/ 6564620 h 6858002"/>
                <a:gd name="connsiteX1" fmla="*/ 4214994 w 4572002"/>
                <a:gd name="connsiteY1" fmla="*/ 6564621 h 6858002"/>
                <a:gd name="connsiteX2" fmla="*/ 4237474 w 4572002"/>
                <a:gd name="connsiteY2" fmla="*/ 6588626 h 6858002"/>
                <a:gd name="connsiteX3" fmla="*/ 4254096 w 4572002"/>
                <a:gd name="connsiteY3" fmla="*/ 6625225 h 6858002"/>
                <a:gd name="connsiteX4" fmla="*/ 4247001 w 4572002"/>
                <a:gd name="connsiteY4" fmla="*/ 6662540 h 6858002"/>
                <a:gd name="connsiteX5" fmla="*/ 4247000 w 4572002"/>
                <a:gd name="connsiteY5" fmla="*/ 6662541 h 6858002"/>
                <a:gd name="connsiteX6" fmla="*/ 4246999 w 4572002"/>
                <a:gd name="connsiteY6" fmla="*/ 6662544 h 6858002"/>
                <a:gd name="connsiteX7" fmla="*/ 4235550 w 4572002"/>
                <a:gd name="connsiteY7" fmla="*/ 6683027 h 6858002"/>
                <a:gd name="connsiteX8" fmla="*/ 4232403 w 4572002"/>
                <a:gd name="connsiteY8" fmla="*/ 6702976 h 6858002"/>
                <a:gd name="connsiteX9" fmla="*/ 4232403 w 4572002"/>
                <a:gd name="connsiteY9" fmla="*/ 6702977 h 6858002"/>
                <a:gd name="connsiteX10" fmla="*/ 4246238 w 4572002"/>
                <a:gd name="connsiteY10" fmla="*/ 6742553 h 6858002"/>
                <a:gd name="connsiteX11" fmla="*/ 4246239 w 4572002"/>
                <a:gd name="connsiteY11" fmla="*/ 6742555 h 6858002"/>
                <a:gd name="connsiteX12" fmla="*/ 4265716 w 4572002"/>
                <a:gd name="connsiteY12" fmla="*/ 6812062 h 6858002"/>
                <a:gd name="connsiteX13" fmla="*/ 4265717 w 4572002"/>
                <a:gd name="connsiteY13" fmla="*/ 6812064 h 6858002"/>
                <a:gd name="connsiteX14" fmla="*/ 4265717 w 4572002"/>
                <a:gd name="connsiteY14" fmla="*/ 6812063 h 6858002"/>
                <a:gd name="connsiteX15" fmla="*/ 4265716 w 4572002"/>
                <a:gd name="connsiteY15" fmla="*/ 6812062 h 6858002"/>
                <a:gd name="connsiteX16" fmla="*/ 4260942 w 4572002"/>
                <a:gd name="connsiteY16" fmla="*/ 6776800 h 6858002"/>
                <a:gd name="connsiteX17" fmla="*/ 4246239 w 4572002"/>
                <a:gd name="connsiteY17" fmla="*/ 6742555 h 6858002"/>
                <a:gd name="connsiteX18" fmla="*/ 4246238 w 4572002"/>
                <a:gd name="connsiteY18" fmla="*/ 6742552 h 6858002"/>
                <a:gd name="connsiteX19" fmla="*/ 4232403 w 4572002"/>
                <a:gd name="connsiteY19" fmla="*/ 6702976 h 6858002"/>
                <a:gd name="connsiteX20" fmla="*/ 4246999 w 4572002"/>
                <a:gd name="connsiteY20" fmla="*/ 6662544 h 6858002"/>
                <a:gd name="connsiteX21" fmla="*/ 4247000 w 4572002"/>
                <a:gd name="connsiteY21" fmla="*/ 6662542 h 6858002"/>
                <a:gd name="connsiteX22" fmla="*/ 4247001 w 4572002"/>
                <a:gd name="connsiteY22" fmla="*/ 6662540 h 6858002"/>
                <a:gd name="connsiteX23" fmla="*/ 4254084 w 4572002"/>
                <a:gd name="connsiteY23" fmla="*/ 6645552 h 6858002"/>
                <a:gd name="connsiteX24" fmla="*/ 4254096 w 4572002"/>
                <a:gd name="connsiteY24" fmla="*/ 6625225 h 6858002"/>
                <a:gd name="connsiteX25" fmla="*/ 4254096 w 4572002"/>
                <a:gd name="connsiteY25" fmla="*/ 6625224 h 6858002"/>
                <a:gd name="connsiteX26" fmla="*/ 4237474 w 4572002"/>
                <a:gd name="connsiteY26" fmla="*/ 6588625 h 6858002"/>
                <a:gd name="connsiteX27" fmla="*/ 4295315 w 4572002"/>
                <a:gd name="connsiteY27" fmla="*/ 6438981 h 6858002"/>
                <a:gd name="connsiteX28" fmla="*/ 4275385 w 4572002"/>
                <a:gd name="connsiteY28" fmla="*/ 6463840 h 6858002"/>
                <a:gd name="connsiteX29" fmla="*/ 4275382 w 4572002"/>
                <a:gd name="connsiteY29" fmla="*/ 6463849 h 6858002"/>
                <a:gd name="connsiteX30" fmla="*/ 4261587 w 4572002"/>
                <a:gd name="connsiteY30" fmla="*/ 6513012 h 6858002"/>
                <a:gd name="connsiteX31" fmla="*/ 4242781 w 4572002"/>
                <a:gd name="connsiteY31" fmla="*/ 6546194 h 6858002"/>
                <a:gd name="connsiteX32" fmla="*/ 4242781 w 4572002"/>
                <a:gd name="connsiteY32" fmla="*/ 6546195 h 6858002"/>
                <a:gd name="connsiteX33" fmla="*/ 4259120 w 4572002"/>
                <a:gd name="connsiteY33" fmla="*/ 6521804 h 6858002"/>
                <a:gd name="connsiteX34" fmla="*/ 4261587 w 4572002"/>
                <a:gd name="connsiteY34" fmla="*/ 6513012 h 6858002"/>
                <a:gd name="connsiteX35" fmla="*/ 4264398 w 4572002"/>
                <a:gd name="connsiteY35" fmla="*/ 6508052 h 6858002"/>
                <a:gd name="connsiteX36" fmla="*/ 4275382 w 4572002"/>
                <a:gd name="connsiteY36" fmla="*/ 6463849 h 6858002"/>
                <a:gd name="connsiteX37" fmla="*/ 4275385 w 4572002"/>
                <a:gd name="connsiteY37" fmla="*/ 6463841 h 6858002"/>
                <a:gd name="connsiteX38" fmla="*/ 4295315 w 4572002"/>
                <a:gd name="connsiteY38" fmla="*/ 6438981 h 6858002"/>
                <a:gd name="connsiteX39" fmla="*/ 4381289 w 4572002"/>
                <a:gd name="connsiteY39" fmla="*/ 6365204 h 6858002"/>
                <a:gd name="connsiteX40" fmla="*/ 4380008 w 4572002"/>
                <a:gd name="connsiteY40" fmla="*/ 6387910 h 6858002"/>
                <a:gd name="connsiteX41" fmla="*/ 4378243 w 4572002"/>
                <a:gd name="connsiteY41" fmla="*/ 6391549 h 6858002"/>
                <a:gd name="connsiteX42" fmla="*/ 4370589 w 4572002"/>
                <a:gd name="connsiteY42" fmla="*/ 6407332 h 6858002"/>
                <a:gd name="connsiteX43" fmla="*/ 4370589 w 4572002"/>
                <a:gd name="connsiteY43" fmla="*/ 6407333 h 6858002"/>
                <a:gd name="connsiteX44" fmla="*/ 4378243 w 4572002"/>
                <a:gd name="connsiteY44" fmla="*/ 6391549 h 6858002"/>
                <a:gd name="connsiteX45" fmla="*/ 4380008 w 4572002"/>
                <a:gd name="connsiteY45" fmla="*/ 6387910 h 6858002"/>
                <a:gd name="connsiteX46" fmla="*/ 4142220 w 4572002"/>
                <a:gd name="connsiteY46" fmla="*/ 4221391 h 6858002"/>
                <a:gd name="connsiteX47" fmla="*/ 4142220 w 4572002"/>
                <a:gd name="connsiteY47" fmla="*/ 4221392 h 6858002"/>
                <a:gd name="connsiteX48" fmla="*/ 4147936 w 4572002"/>
                <a:gd name="connsiteY48" fmla="*/ 4253015 h 6858002"/>
                <a:gd name="connsiteX49" fmla="*/ 4187752 w 4572002"/>
                <a:gd name="connsiteY49" fmla="*/ 4324646 h 6858002"/>
                <a:gd name="connsiteX50" fmla="*/ 4196706 w 4572002"/>
                <a:gd name="connsiteY50" fmla="*/ 4363891 h 6858002"/>
                <a:gd name="connsiteX51" fmla="*/ 4195944 w 4572002"/>
                <a:gd name="connsiteY51" fmla="*/ 4482004 h 6858002"/>
                <a:gd name="connsiteX52" fmla="*/ 4135934 w 4572002"/>
                <a:gd name="connsiteY52" fmla="*/ 4659174 h 6858002"/>
                <a:gd name="connsiteX53" fmla="*/ 4127932 w 4572002"/>
                <a:gd name="connsiteY53" fmla="*/ 4677655 h 6858002"/>
                <a:gd name="connsiteX54" fmla="*/ 4118025 w 4572002"/>
                <a:gd name="connsiteY54" fmla="*/ 4767764 h 6858002"/>
                <a:gd name="connsiteX55" fmla="*/ 4116716 w 4572002"/>
                <a:gd name="connsiteY55" fmla="*/ 4800483 h 6858002"/>
                <a:gd name="connsiteX56" fmla="*/ 4116716 w 4572002"/>
                <a:gd name="connsiteY56" fmla="*/ 4800484 h 6858002"/>
                <a:gd name="connsiteX57" fmla="*/ 4131552 w 4572002"/>
                <a:gd name="connsiteY57" fmla="*/ 4828917 h 6858002"/>
                <a:gd name="connsiteX58" fmla="*/ 4153733 w 4572002"/>
                <a:gd name="connsiteY58" fmla="*/ 4863343 h 6858002"/>
                <a:gd name="connsiteX59" fmla="*/ 4161262 w 4572002"/>
                <a:gd name="connsiteY59" fmla="*/ 4889275 h 6858002"/>
                <a:gd name="connsiteX60" fmla="*/ 4159557 w 4572002"/>
                <a:gd name="connsiteY60" fmla="*/ 4912168 h 6858002"/>
                <a:gd name="connsiteX61" fmla="*/ 4158155 w 4572002"/>
                <a:gd name="connsiteY61" fmla="*/ 4933804 h 6858002"/>
                <a:gd name="connsiteX62" fmla="*/ 4158155 w 4572002"/>
                <a:gd name="connsiteY62" fmla="*/ 4933805 h 6858002"/>
                <a:gd name="connsiteX63" fmla="*/ 4162914 w 4572002"/>
                <a:gd name="connsiteY63" fmla="*/ 4952673 h 6858002"/>
                <a:gd name="connsiteX64" fmla="*/ 4165707 w 4572002"/>
                <a:gd name="connsiteY64" fmla="*/ 4957454 h 6858002"/>
                <a:gd name="connsiteX65" fmla="*/ 4166985 w 4572002"/>
                <a:gd name="connsiteY65" fmla="*/ 4961456 h 6858002"/>
                <a:gd name="connsiteX66" fmla="*/ 4182989 w 4572002"/>
                <a:gd name="connsiteY66" fmla="*/ 4987038 h 6858002"/>
                <a:gd name="connsiteX67" fmla="*/ 4209468 w 4572002"/>
                <a:gd name="connsiteY67" fmla="*/ 5041522 h 6858002"/>
                <a:gd name="connsiteX68" fmla="*/ 4216684 w 4572002"/>
                <a:gd name="connsiteY68" fmla="*/ 5072376 h 6858002"/>
                <a:gd name="connsiteX69" fmla="*/ 4222587 w 4572002"/>
                <a:gd name="connsiteY69" fmla="*/ 5087441 h 6858002"/>
                <a:gd name="connsiteX70" fmla="*/ 4235615 w 4572002"/>
                <a:gd name="connsiteY70" fmla="*/ 5133220 h 6858002"/>
                <a:gd name="connsiteX71" fmla="*/ 4235616 w 4572002"/>
                <a:gd name="connsiteY71" fmla="*/ 5133225 h 6858002"/>
                <a:gd name="connsiteX72" fmla="*/ 4228901 w 4572002"/>
                <a:gd name="connsiteY72" fmla="*/ 5166113 h 6858002"/>
                <a:gd name="connsiteX73" fmla="*/ 4228901 w 4572002"/>
                <a:gd name="connsiteY73" fmla="*/ 5166114 h 6858002"/>
                <a:gd name="connsiteX74" fmla="*/ 4229593 w 4572002"/>
                <a:gd name="connsiteY74" fmla="*/ 5172091 h 6858002"/>
                <a:gd name="connsiteX75" fmla="*/ 4232139 w 4572002"/>
                <a:gd name="connsiteY75" fmla="*/ 5179068 h 6858002"/>
                <a:gd name="connsiteX76" fmla="*/ 4231973 w 4572002"/>
                <a:gd name="connsiteY76" fmla="*/ 5229434 h 6858002"/>
                <a:gd name="connsiteX77" fmla="*/ 4225669 w 4572002"/>
                <a:gd name="connsiteY77" fmla="*/ 5241089 h 6858002"/>
                <a:gd name="connsiteX78" fmla="*/ 4208517 w 4572002"/>
                <a:gd name="connsiteY78" fmla="*/ 5272796 h 6858002"/>
                <a:gd name="connsiteX79" fmla="*/ 4184613 w 4572002"/>
                <a:gd name="connsiteY79" fmla="*/ 5312288 h 6858002"/>
                <a:gd name="connsiteX80" fmla="*/ 4183557 w 4572002"/>
                <a:gd name="connsiteY80" fmla="*/ 5321350 h 6858002"/>
                <a:gd name="connsiteX81" fmla="*/ 4181083 w 4572002"/>
                <a:gd name="connsiteY81" fmla="*/ 5326163 h 6858002"/>
                <a:gd name="connsiteX82" fmla="*/ 4179637 w 4572002"/>
                <a:gd name="connsiteY82" fmla="*/ 5355014 h 6858002"/>
                <a:gd name="connsiteX83" fmla="*/ 4179637 w 4572002"/>
                <a:gd name="connsiteY83" fmla="*/ 5355015 h 6858002"/>
                <a:gd name="connsiteX84" fmla="*/ 4184513 w 4572002"/>
                <a:gd name="connsiteY84" fmla="*/ 5385385 h 6858002"/>
                <a:gd name="connsiteX85" fmla="*/ 4192704 w 4572002"/>
                <a:gd name="connsiteY85" fmla="*/ 5425583 h 6858002"/>
                <a:gd name="connsiteX86" fmla="*/ 4204327 w 4572002"/>
                <a:gd name="connsiteY86" fmla="*/ 5480638 h 6858002"/>
                <a:gd name="connsiteX87" fmla="*/ 4208850 w 4572002"/>
                <a:gd name="connsiteY87" fmla="*/ 5507668 h 6858002"/>
                <a:gd name="connsiteX88" fmla="*/ 4198232 w 4572002"/>
                <a:gd name="connsiteY88" fmla="*/ 5531692 h 6858002"/>
                <a:gd name="connsiteX89" fmla="*/ 4198231 w 4572002"/>
                <a:gd name="connsiteY89" fmla="*/ 5531693 h 6858002"/>
                <a:gd name="connsiteX90" fmla="*/ 4188085 w 4572002"/>
                <a:gd name="connsiteY90" fmla="*/ 5547578 h 6858002"/>
                <a:gd name="connsiteX91" fmla="*/ 4188085 w 4572002"/>
                <a:gd name="connsiteY91" fmla="*/ 5547579 h 6858002"/>
                <a:gd name="connsiteX92" fmla="*/ 4197659 w 4572002"/>
                <a:gd name="connsiteY92" fmla="*/ 5562747 h 6858002"/>
                <a:gd name="connsiteX93" fmla="*/ 4268907 w 4572002"/>
                <a:gd name="connsiteY93" fmla="*/ 5704484 h 6858002"/>
                <a:gd name="connsiteX94" fmla="*/ 4274812 w 4572002"/>
                <a:gd name="connsiteY94" fmla="*/ 5740489 h 6858002"/>
                <a:gd name="connsiteX95" fmla="*/ 4283578 w 4572002"/>
                <a:gd name="connsiteY95" fmla="*/ 5760874 h 6858002"/>
                <a:gd name="connsiteX96" fmla="*/ 4371973 w 4572002"/>
                <a:gd name="connsiteY96" fmla="*/ 5883752 h 6858002"/>
                <a:gd name="connsiteX97" fmla="*/ 4371974 w 4572002"/>
                <a:gd name="connsiteY97" fmla="*/ 5883757 h 6858002"/>
                <a:gd name="connsiteX98" fmla="*/ 4389877 w 4572002"/>
                <a:gd name="connsiteY98" fmla="*/ 5935946 h 6858002"/>
                <a:gd name="connsiteX99" fmla="*/ 4389878 w 4572002"/>
                <a:gd name="connsiteY99" fmla="*/ 5935950 h 6858002"/>
                <a:gd name="connsiteX100" fmla="*/ 4386259 w 4572002"/>
                <a:gd name="connsiteY100" fmla="*/ 5993290 h 6858002"/>
                <a:gd name="connsiteX101" fmla="*/ 4386259 w 4572002"/>
                <a:gd name="connsiteY101" fmla="*/ 5993291 h 6858002"/>
                <a:gd name="connsiteX102" fmla="*/ 4379782 w 4572002"/>
                <a:gd name="connsiteY102" fmla="*/ 6026440 h 6858002"/>
                <a:gd name="connsiteX103" fmla="*/ 4323583 w 4572002"/>
                <a:gd name="connsiteY103" fmla="*/ 6108738 h 6858002"/>
                <a:gd name="connsiteX104" fmla="*/ 4309890 w 4572002"/>
                <a:gd name="connsiteY104" fmla="*/ 6133314 h 6858002"/>
                <a:gd name="connsiteX105" fmla="*/ 4309890 w 4572002"/>
                <a:gd name="connsiteY105" fmla="*/ 6133315 h 6858002"/>
                <a:gd name="connsiteX106" fmla="*/ 4313591 w 4572002"/>
                <a:gd name="connsiteY106" fmla="*/ 6143190 h 6858002"/>
                <a:gd name="connsiteX107" fmla="*/ 4325486 w 4572002"/>
                <a:gd name="connsiteY107" fmla="*/ 6155600 h 6858002"/>
                <a:gd name="connsiteX108" fmla="*/ 4325488 w 4572002"/>
                <a:gd name="connsiteY108" fmla="*/ 6155603 h 6858002"/>
                <a:gd name="connsiteX109" fmla="*/ 4364160 w 4572002"/>
                <a:gd name="connsiteY109" fmla="*/ 6228757 h 6858002"/>
                <a:gd name="connsiteX110" fmla="*/ 4381497 w 4572002"/>
                <a:gd name="connsiteY110" fmla="*/ 6361540 h 6858002"/>
                <a:gd name="connsiteX111" fmla="*/ 4381497 w 4572002"/>
                <a:gd name="connsiteY111" fmla="*/ 6361539 h 6858002"/>
                <a:gd name="connsiteX112" fmla="*/ 4364160 w 4572002"/>
                <a:gd name="connsiteY112" fmla="*/ 6228756 h 6858002"/>
                <a:gd name="connsiteX113" fmla="*/ 4325488 w 4572002"/>
                <a:gd name="connsiteY113" fmla="*/ 6155602 h 6858002"/>
                <a:gd name="connsiteX114" fmla="*/ 4325486 w 4572002"/>
                <a:gd name="connsiteY114" fmla="*/ 6155600 h 6858002"/>
                <a:gd name="connsiteX115" fmla="*/ 4309890 w 4572002"/>
                <a:gd name="connsiteY115" fmla="*/ 6133315 h 6858002"/>
                <a:gd name="connsiteX116" fmla="*/ 4323583 w 4572002"/>
                <a:gd name="connsiteY116" fmla="*/ 6108739 h 6858002"/>
                <a:gd name="connsiteX117" fmla="*/ 4379782 w 4572002"/>
                <a:gd name="connsiteY117" fmla="*/ 6026441 h 6858002"/>
                <a:gd name="connsiteX118" fmla="*/ 4386259 w 4572002"/>
                <a:gd name="connsiteY118" fmla="*/ 5993292 h 6858002"/>
                <a:gd name="connsiteX119" fmla="*/ 4386259 w 4572002"/>
                <a:gd name="connsiteY119" fmla="*/ 5993290 h 6858002"/>
                <a:gd name="connsiteX120" fmla="*/ 4389712 w 4572002"/>
                <a:gd name="connsiteY120" fmla="*/ 5964477 h 6858002"/>
                <a:gd name="connsiteX121" fmla="*/ 4389878 w 4572002"/>
                <a:gd name="connsiteY121" fmla="*/ 5935950 h 6858002"/>
                <a:gd name="connsiteX122" fmla="*/ 4389878 w 4572002"/>
                <a:gd name="connsiteY122" fmla="*/ 5935949 h 6858002"/>
                <a:gd name="connsiteX123" fmla="*/ 4389877 w 4572002"/>
                <a:gd name="connsiteY123" fmla="*/ 5935946 h 6858002"/>
                <a:gd name="connsiteX124" fmla="*/ 4382997 w 4572002"/>
                <a:gd name="connsiteY124" fmla="*/ 5909351 h 6858002"/>
                <a:gd name="connsiteX125" fmla="*/ 4371974 w 4572002"/>
                <a:gd name="connsiteY125" fmla="*/ 5883757 h 6858002"/>
                <a:gd name="connsiteX126" fmla="*/ 4371973 w 4572002"/>
                <a:gd name="connsiteY126" fmla="*/ 5883751 h 6858002"/>
                <a:gd name="connsiteX127" fmla="*/ 4283578 w 4572002"/>
                <a:gd name="connsiteY127" fmla="*/ 5760873 h 6858002"/>
                <a:gd name="connsiteX128" fmla="*/ 4274812 w 4572002"/>
                <a:gd name="connsiteY128" fmla="*/ 5740488 h 6858002"/>
                <a:gd name="connsiteX129" fmla="*/ 4268907 w 4572002"/>
                <a:gd name="connsiteY129" fmla="*/ 5704483 h 6858002"/>
                <a:gd name="connsiteX130" fmla="*/ 4197659 w 4572002"/>
                <a:gd name="connsiteY130" fmla="*/ 5562746 h 6858002"/>
                <a:gd name="connsiteX131" fmla="*/ 4188085 w 4572002"/>
                <a:gd name="connsiteY131" fmla="*/ 5547578 h 6858002"/>
                <a:gd name="connsiteX132" fmla="*/ 4198231 w 4572002"/>
                <a:gd name="connsiteY132" fmla="*/ 5531694 h 6858002"/>
                <a:gd name="connsiteX133" fmla="*/ 4198232 w 4572002"/>
                <a:gd name="connsiteY133" fmla="*/ 5531692 h 6858002"/>
                <a:gd name="connsiteX134" fmla="*/ 4206630 w 4572002"/>
                <a:gd name="connsiteY134" fmla="*/ 5520422 h 6858002"/>
                <a:gd name="connsiteX135" fmla="*/ 4208850 w 4572002"/>
                <a:gd name="connsiteY135" fmla="*/ 5507668 h 6858002"/>
                <a:gd name="connsiteX136" fmla="*/ 4208850 w 4572002"/>
                <a:gd name="connsiteY136" fmla="*/ 5507667 h 6858002"/>
                <a:gd name="connsiteX137" fmla="*/ 4204327 w 4572002"/>
                <a:gd name="connsiteY137" fmla="*/ 5480637 h 6858002"/>
                <a:gd name="connsiteX138" fmla="*/ 4192704 w 4572002"/>
                <a:gd name="connsiteY138" fmla="*/ 5425582 h 6858002"/>
                <a:gd name="connsiteX139" fmla="*/ 4184513 w 4572002"/>
                <a:gd name="connsiteY139" fmla="*/ 5385384 h 6858002"/>
                <a:gd name="connsiteX140" fmla="*/ 4179637 w 4572002"/>
                <a:gd name="connsiteY140" fmla="*/ 5355014 h 6858002"/>
                <a:gd name="connsiteX141" fmla="*/ 4183557 w 4572002"/>
                <a:gd name="connsiteY141" fmla="*/ 5321350 h 6858002"/>
                <a:gd name="connsiteX142" fmla="*/ 4208517 w 4572002"/>
                <a:gd name="connsiteY142" fmla="*/ 5272797 h 6858002"/>
                <a:gd name="connsiteX143" fmla="*/ 4225669 w 4572002"/>
                <a:gd name="connsiteY143" fmla="*/ 5241089 h 6858002"/>
                <a:gd name="connsiteX144" fmla="*/ 4231973 w 4572002"/>
                <a:gd name="connsiteY144" fmla="*/ 5229433 h 6858002"/>
                <a:gd name="connsiteX145" fmla="*/ 4232139 w 4572002"/>
                <a:gd name="connsiteY145" fmla="*/ 5179068 h 6858002"/>
                <a:gd name="connsiteX146" fmla="*/ 4232139 w 4572002"/>
                <a:gd name="connsiteY146" fmla="*/ 5179067 h 6858002"/>
                <a:gd name="connsiteX147" fmla="*/ 4229593 w 4572002"/>
                <a:gd name="connsiteY147" fmla="*/ 5172090 h 6858002"/>
                <a:gd name="connsiteX148" fmla="*/ 4228901 w 4572002"/>
                <a:gd name="connsiteY148" fmla="*/ 5166114 h 6858002"/>
                <a:gd name="connsiteX149" fmla="*/ 4235616 w 4572002"/>
                <a:gd name="connsiteY149" fmla="*/ 5133225 h 6858002"/>
                <a:gd name="connsiteX150" fmla="*/ 4235616 w 4572002"/>
                <a:gd name="connsiteY150" fmla="*/ 5133224 h 6858002"/>
                <a:gd name="connsiteX151" fmla="*/ 4235615 w 4572002"/>
                <a:gd name="connsiteY151" fmla="*/ 5133220 h 6858002"/>
                <a:gd name="connsiteX152" fmla="*/ 4228473 w 4572002"/>
                <a:gd name="connsiteY152" fmla="*/ 5102461 h 6858002"/>
                <a:gd name="connsiteX153" fmla="*/ 4222587 w 4572002"/>
                <a:gd name="connsiteY153" fmla="*/ 5087441 h 6858002"/>
                <a:gd name="connsiteX154" fmla="*/ 4222582 w 4572002"/>
                <a:gd name="connsiteY154" fmla="*/ 5087423 h 6858002"/>
                <a:gd name="connsiteX155" fmla="*/ 4209468 w 4572002"/>
                <a:gd name="connsiteY155" fmla="*/ 5041521 h 6858002"/>
                <a:gd name="connsiteX156" fmla="*/ 4182989 w 4572002"/>
                <a:gd name="connsiteY156" fmla="*/ 4987037 h 6858002"/>
                <a:gd name="connsiteX157" fmla="*/ 4165707 w 4572002"/>
                <a:gd name="connsiteY157" fmla="*/ 4957454 h 6858002"/>
                <a:gd name="connsiteX158" fmla="*/ 4158155 w 4572002"/>
                <a:gd name="connsiteY158" fmla="*/ 4933805 h 6858002"/>
                <a:gd name="connsiteX159" fmla="*/ 4159557 w 4572002"/>
                <a:gd name="connsiteY159" fmla="*/ 4912169 h 6858002"/>
                <a:gd name="connsiteX160" fmla="*/ 4161262 w 4572002"/>
                <a:gd name="connsiteY160" fmla="*/ 4889276 h 6858002"/>
                <a:gd name="connsiteX161" fmla="*/ 4161262 w 4572002"/>
                <a:gd name="connsiteY161" fmla="*/ 4889275 h 6858002"/>
                <a:gd name="connsiteX162" fmla="*/ 4156484 w 4572002"/>
                <a:gd name="connsiteY162" fmla="*/ 4867614 h 6858002"/>
                <a:gd name="connsiteX163" fmla="*/ 4153733 w 4572002"/>
                <a:gd name="connsiteY163" fmla="*/ 4863343 h 6858002"/>
                <a:gd name="connsiteX164" fmla="*/ 4151983 w 4572002"/>
                <a:gd name="connsiteY164" fmla="*/ 4857317 h 6858002"/>
                <a:gd name="connsiteX165" fmla="*/ 4131552 w 4572002"/>
                <a:gd name="connsiteY165" fmla="*/ 4828916 h 6858002"/>
                <a:gd name="connsiteX166" fmla="*/ 4116716 w 4572002"/>
                <a:gd name="connsiteY166" fmla="*/ 4800483 h 6858002"/>
                <a:gd name="connsiteX167" fmla="*/ 4118025 w 4572002"/>
                <a:gd name="connsiteY167" fmla="*/ 4767765 h 6858002"/>
                <a:gd name="connsiteX168" fmla="*/ 4127932 w 4572002"/>
                <a:gd name="connsiteY168" fmla="*/ 4677656 h 6858002"/>
                <a:gd name="connsiteX169" fmla="*/ 4135934 w 4572002"/>
                <a:gd name="connsiteY169" fmla="*/ 4659175 h 6858002"/>
                <a:gd name="connsiteX170" fmla="*/ 4195944 w 4572002"/>
                <a:gd name="connsiteY170" fmla="*/ 4482005 h 6858002"/>
                <a:gd name="connsiteX171" fmla="*/ 4196706 w 4572002"/>
                <a:gd name="connsiteY171" fmla="*/ 4363891 h 6858002"/>
                <a:gd name="connsiteX172" fmla="*/ 4196706 w 4572002"/>
                <a:gd name="connsiteY172" fmla="*/ 4363890 h 6858002"/>
                <a:gd name="connsiteX173" fmla="*/ 4187752 w 4572002"/>
                <a:gd name="connsiteY173" fmla="*/ 4324645 h 6858002"/>
                <a:gd name="connsiteX174" fmla="*/ 4147936 w 4572002"/>
                <a:gd name="connsiteY174" fmla="*/ 4253014 h 6858002"/>
                <a:gd name="connsiteX175" fmla="*/ 4211111 w 4572002"/>
                <a:gd name="connsiteY175" fmla="*/ 2836172 h 6858002"/>
                <a:gd name="connsiteX176" fmla="*/ 4202421 w 4572002"/>
                <a:gd name="connsiteY176" fmla="*/ 2848793 h 6858002"/>
                <a:gd name="connsiteX177" fmla="*/ 4186816 w 4572002"/>
                <a:gd name="connsiteY177" fmla="*/ 2897785 h 6858002"/>
                <a:gd name="connsiteX178" fmla="*/ 4185787 w 4572002"/>
                <a:gd name="connsiteY178" fmla="*/ 2903551 h 6858002"/>
                <a:gd name="connsiteX179" fmla="*/ 4182513 w 4572002"/>
                <a:gd name="connsiteY179" fmla="*/ 2914328 h 6858002"/>
                <a:gd name="connsiteX180" fmla="*/ 4177882 w 4572002"/>
                <a:gd name="connsiteY180" fmla="*/ 2947858 h 6858002"/>
                <a:gd name="connsiteX181" fmla="*/ 4177881 w 4572002"/>
                <a:gd name="connsiteY181" fmla="*/ 2947862 h 6858002"/>
                <a:gd name="connsiteX182" fmla="*/ 4177881 w 4572002"/>
                <a:gd name="connsiteY182" fmla="*/ 2947863 h 6858002"/>
                <a:gd name="connsiteX183" fmla="*/ 4181465 w 4572002"/>
                <a:gd name="connsiteY183" fmla="*/ 2982149 h 6858002"/>
                <a:gd name="connsiteX184" fmla="*/ 4193158 w 4572002"/>
                <a:gd name="connsiteY184" fmla="*/ 3077402 h 6858002"/>
                <a:gd name="connsiteX185" fmla="*/ 4180703 w 4572002"/>
                <a:gd name="connsiteY185" fmla="*/ 3172654 h 6858002"/>
                <a:gd name="connsiteX186" fmla="*/ 4133076 w 4572002"/>
                <a:gd name="connsiteY186" fmla="*/ 3489467 h 6858002"/>
                <a:gd name="connsiteX187" fmla="*/ 4110977 w 4572002"/>
                <a:gd name="connsiteY187" fmla="*/ 3544713 h 6858002"/>
                <a:gd name="connsiteX188" fmla="*/ 4093355 w 4572002"/>
                <a:gd name="connsiteY188" fmla="*/ 3574408 h 6858002"/>
                <a:gd name="connsiteX189" fmla="*/ 4093355 w 4572002"/>
                <a:gd name="connsiteY189" fmla="*/ 3574409 h 6858002"/>
                <a:gd name="connsiteX190" fmla="*/ 4105453 w 4572002"/>
                <a:gd name="connsiteY190" fmla="*/ 3606818 h 6858002"/>
                <a:gd name="connsiteX191" fmla="*/ 4118979 w 4572002"/>
                <a:gd name="connsiteY191" fmla="*/ 3630633 h 6858002"/>
                <a:gd name="connsiteX192" fmla="*/ 4136708 w 4572002"/>
                <a:gd name="connsiteY192" fmla="*/ 3654416 h 6858002"/>
                <a:gd name="connsiteX193" fmla="*/ 4140382 w 4572002"/>
                <a:gd name="connsiteY193" fmla="*/ 3668940 h 6858002"/>
                <a:gd name="connsiteX194" fmla="*/ 4143220 w 4572002"/>
                <a:gd name="connsiteY194" fmla="*/ 3680164 h 6858002"/>
                <a:gd name="connsiteX195" fmla="*/ 4139172 w 4572002"/>
                <a:gd name="connsiteY195" fmla="*/ 3734837 h 6858002"/>
                <a:gd name="connsiteX196" fmla="*/ 4139172 w 4572002"/>
                <a:gd name="connsiteY196" fmla="*/ 3734838 h 6858002"/>
                <a:gd name="connsiteX197" fmla="*/ 4139554 w 4572002"/>
                <a:gd name="connsiteY197" fmla="*/ 3754653 h 6858002"/>
                <a:gd name="connsiteX198" fmla="*/ 4145911 w 4572002"/>
                <a:gd name="connsiteY198" fmla="*/ 3789776 h 6858002"/>
                <a:gd name="connsiteX199" fmla="*/ 4130980 w 4572002"/>
                <a:gd name="connsiteY199" fmla="*/ 3822472 h 6858002"/>
                <a:gd name="connsiteX200" fmla="*/ 4116645 w 4572002"/>
                <a:gd name="connsiteY200" fmla="*/ 3852619 h 6858002"/>
                <a:gd name="connsiteX201" fmla="*/ 4116645 w 4572002"/>
                <a:gd name="connsiteY201" fmla="*/ 3852620 h 6858002"/>
                <a:gd name="connsiteX202" fmla="*/ 4117425 w 4572002"/>
                <a:gd name="connsiteY202" fmla="*/ 3868764 h 6858002"/>
                <a:gd name="connsiteX203" fmla="*/ 4126028 w 4572002"/>
                <a:gd name="connsiteY203" fmla="*/ 3885337 h 6858002"/>
                <a:gd name="connsiteX204" fmla="*/ 4126028 w 4572002"/>
                <a:gd name="connsiteY204" fmla="*/ 3885339 h 6858002"/>
                <a:gd name="connsiteX205" fmla="*/ 4148409 w 4572002"/>
                <a:gd name="connsiteY205" fmla="*/ 3923125 h 6858002"/>
                <a:gd name="connsiteX206" fmla="*/ 4157913 w 4572002"/>
                <a:gd name="connsiteY206" fmla="*/ 3962160 h 6858002"/>
                <a:gd name="connsiteX207" fmla="*/ 4142221 w 4572002"/>
                <a:gd name="connsiteY207" fmla="*/ 4043838 h 6858002"/>
                <a:gd name="connsiteX208" fmla="*/ 4142220 w 4572002"/>
                <a:gd name="connsiteY208" fmla="*/ 4043839 h 6858002"/>
                <a:gd name="connsiteX209" fmla="*/ 4127099 w 4572002"/>
                <a:gd name="connsiteY209" fmla="*/ 4103825 h 6858002"/>
                <a:gd name="connsiteX210" fmla="*/ 4127099 w 4572002"/>
                <a:gd name="connsiteY210" fmla="*/ 4103826 h 6858002"/>
                <a:gd name="connsiteX211" fmla="*/ 4129066 w 4572002"/>
                <a:gd name="connsiteY211" fmla="*/ 4134256 h 6858002"/>
                <a:gd name="connsiteX212" fmla="*/ 4138410 w 4572002"/>
                <a:gd name="connsiteY212" fmla="*/ 4165382 h 6858002"/>
                <a:gd name="connsiteX213" fmla="*/ 4138410 w 4572002"/>
                <a:gd name="connsiteY213" fmla="*/ 4165384 h 6858002"/>
                <a:gd name="connsiteX214" fmla="*/ 4142315 w 4572002"/>
                <a:gd name="connsiteY214" fmla="*/ 4192388 h 6858002"/>
                <a:gd name="connsiteX215" fmla="*/ 4142315 w 4572002"/>
                <a:gd name="connsiteY215" fmla="*/ 4192387 h 6858002"/>
                <a:gd name="connsiteX216" fmla="*/ 4138410 w 4572002"/>
                <a:gd name="connsiteY216" fmla="*/ 4165383 h 6858002"/>
                <a:gd name="connsiteX217" fmla="*/ 4138410 w 4572002"/>
                <a:gd name="connsiteY217" fmla="*/ 4165382 h 6858002"/>
                <a:gd name="connsiteX218" fmla="*/ 4127099 w 4572002"/>
                <a:gd name="connsiteY218" fmla="*/ 4103826 h 6858002"/>
                <a:gd name="connsiteX219" fmla="*/ 4142220 w 4572002"/>
                <a:gd name="connsiteY219" fmla="*/ 4043840 h 6858002"/>
                <a:gd name="connsiteX220" fmla="*/ 4142221 w 4572002"/>
                <a:gd name="connsiteY220" fmla="*/ 4043838 h 6858002"/>
                <a:gd name="connsiteX221" fmla="*/ 4155523 w 4572002"/>
                <a:gd name="connsiteY221" fmla="*/ 4002410 h 6858002"/>
                <a:gd name="connsiteX222" fmla="*/ 4157913 w 4572002"/>
                <a:gd name="connsiteY222" fmla="*/ 3962160 h 6858002"/>
                <a:gd name="connsiteX223" fmla="*/ 4157913 w 4572002"/>
                <a:gd name="connsiteY223" fmla="*/ 3962159 h 6858002"/>
                <a:gd name="connsiteX224" fmla="*/ 4126028 w 4572002"/>
                <a:gd name="connsiteY224" fmla="*/ 3885338 h 6858002"/>
                <a:gd name="connsiteX225" fmla="*/ 4126028 w 4572002"/>
                <a:gd name="connsiteY225" fmla="*/ 3885337 h 6858002"/>
                <a:gd name="connsiteX226" fmla="*/ 4116645 w 4572002"/>
                <a:gd name="connsiteY226" fmla="*/ 3852620 h 6858002"/>
                <a:gd name="connsiteX227" fmla="*/ 4130980 w 4572002"/>
                <a:gd name="connsiteY227" fmla="*/ 3822473 h 6858002"/>
                <a:gd name="connsiteX228" fmla="*/ 4145911 w 4572002"/>
                <a:gd name="connsiteY228" fmla="*/ 3789777 h 6858002"/>
                <a:gd name="connsiteX229" fmla="*/ 4145911 w 4572002"/>
                <a:gd name="connsiteY229" fmla="*/ 3789776 h 6858002"/>
                <a:gd name="connsiteX230" fmla="*/ 4139554 w 4572002"/>
                <a:gd name="connsiteY230" fmla="*/ 3754652 h 6858002"/>
                <a:gd name="connsiteX231" fmla="*/ 4139172 w 4572002"/>
                <a:gd name="connsiteY231" fmla="*/ 3734838 h 6858002"/>
                <a:gd name="connsiteX232" fmla="*/ 4143220 w 4572002"/>
                <a:gd name="connsiteY232" fmla="*/ 3680164 h 6858002"/>
                <a:gd name="connsiteX233" fmla="*/ 4143220 w 4572002"/>
                <a:gd name="connsiteY233" fmla="*/ 3680163 h 6858002"/>
                <a:gd name="connsiteX234" fmla="*/ 4140382 w 4572002"/>
                <a:gd name="connsiteY234" fmla="*/ 3668940 h 6858002"/>
                <a:gd name="connsiteX235" fmla="*/ 4136708 w 4572002"/>
                <a:gd name="connsiteY235" fmla="*/ 3654416 h 6858002"/>
                <a:gd name="connsiteX236" fmla="*/ 4136708 w 4572002"/>
                <a:gd name="connsiteY236" fmla="*/ 3654416 h 6858002"/>
                <a:gd name="connsiteX237" fmla="*/ 4136708 w 4572002"/>
                <a:gd name="connsiteY237" fmla="*/ 3654415 h 6858002"/>
                <a:gd name="connsiteX238" fmla="*/ 4118979 w 4572002"/>
                <a:gd name="connsiteY238" fmla="*/ 3630632 h 6858002"/>
                <a:gd name="connsiteX239" fmla="*/ 4105453 w 4572002"/>
                <a:gd name="connsiteY239" fmla="*/ 3606817 h 6858002"/>
                <a:gd name="connsiteX240" fmla="*/ 4095707 w 4572002"/>
                <a:gd name="connsiteY240" fmla="*/ 3587174 h 6858002"/>
                <a:gd name="connsiteX241" fmla="*/ 4093355 w 4572002"/>
                <a:gd name="connsiteY241" fmla="*/ 3574408 h 6858002"/>
                <a:gd name="connsiteX242" fmla="*/ 4098434 w 4572002"/>
                <a:gd name="connsiteY242" fmla="*/ 3562321 h 6858002"/>
                <a:gd name="connsiteX243" fmla="*/ 4110977 w 4572002"/>
                <a:gd name="connsiteY243" fmla="*/ 3544714 h 6858002"/>
                <a:gd name="connsiteX244" fmla="*/ 4133076 w 4572002"/>
                <a:gd name="connsiteY244" fmla="*/ 3489468 h 6858002"/>
                <a:gd name="connsiteX245" fmla="*/ 4180703 w 4572002"/>
                <a:gd name="connsiteY245" fmla="*/ 3172655 h 6858002"/>
                <a:gd name="connsiteX246" fmla="*/ 4193158 w 4572002"/>
                <a:gd name="connsiteY246" fmla="*/ 3077402 h 6858002"/>
                <a:gd name="connsiteX247" fmla="*/ 4193158 w 4572002"/>
                <a:gd name="connsiteY247" fmla="*/ 3077401 h 6858002"/>
                <a:gd name="connsiteX248" fmla="*/ 4181465 w 4572002"/>
                <a:gd name="connsiteY248" fmla="*/ 2982148 h 6858002"/>
                <a:gd name="connsiteX249" fmla="*/ 4177881 w 4572002"/>
                <a:gd name="connsiteY249" fmla="*/ 2947863 h 6858002"/>
                <a:gd name="connsiteX250" fmla="*/ 4177882 w 4572002"/>
                <a:gd name="connsiteY250" fmla="*/ 2947858 h 6858002"/>
                <a:gd name="connsiteX251" fmla="*/ 4185787 w 4572002"/>
                <a:gd name="connsiteY251" fmla="*/ 2903551 h 6858002"/>
                <a:gd name="connsiteX252" fmla="*/ 4202421 w 4572002"/>
                <a:gd name="connsiteY252" fmla="*/ 2848794 h 6858002"/>
                <a:gd name="connsiteX253" fmla="*/ 4211111 w 4572002"/>
                <a:gd name="connsiteY253" fmla="*/ 2836173 h 6858002"/>
                <a:gd name="connsiteX254" fmla="*/ 3726625 w 4572002"/>
                <a:gd name="connsiteY254" fmla="*/ 1508458 h 6858002"/>
                <a:gd name="connsiteX255" fmla="*/ 3698531 w 4572002"/>
                <a:gd name="connsiteY255" fmla="*/ 1596214 h 6858002"/>
                <a:gd name="connsiteX256" fmla="*/ 3700436 w 4572002"/>
                <a:gd name="connsiteY256" fmla="*/ 1624981 h 6858002"/>
                <a:gd name="connsiteX257" fmla="*/ 3757017 w 4572002"/>
                <a:gd name="connsiteY257" fmla="*/ 1697754 h 6858002"/>
                <a:gd name="connsiteX258" fmla="*/ 3779686 w 4572002"/>
                <a:gd name="connsiteY258" fmla="*/ 1733189 h 6858002"/>
                <a:gd name="connsiteX259" fmla="*/ 3821407 w 4572002"/>
                <a:gd name="connsiteY259" fmla="*/ 1833776 h 6858002"/>
                <a:gd name="connsiteX260" fmla="*/ 3829028 w 4572002"/>
                <a:gd name="connsiteY260" fmla="*/ 1842159 h 6858002"/>
                <a:gd name="connsiteX261" fmla="*/ 3919519 w 4572002"/>
                <a:gd name="connsiteY261" fmla="*/ 1916455 h 6858002"/>
                <a:gd name="connsiteX262" fmla="*/ 3934949 w 4572002"/>
                <a:gd name="connsiteY262" fmla="*/ 1933220 h 6858002"/>
                <a:gd name="connsiteX263" fmla="*/ 3958954 w 4572002"/>
                <a:gd name="connsiteY263" fmla="*/ 1953414 h 6858002"/>
                <a:gd name="connsiteX264" fmla="*/ 4005437 w 4572002"/>
                <a:gd name="connsiteY264" fmla="*/ 2016470 h 6858002"/>
                <a:gd name="connsiteX265" fmla="*/ 4020296 w 4572002"/>
                <a:gd name="connsiteY265" fmla="*/ 2094579 h 6858002"/>
                <a:gd name="connsiteX266" fmla="*/ 4042967 w 4572002"/>
                <a:gd name="connsiteY266" fmla="*/ 2188880 h 6858002"/>
                <a:gd name="connsiteX267" fmla="*/ 4058207 w 4572002"/>
                <a:gd name="connsiteY267" fmla="*/ 2228315 h 6858002"/>
                <a:gd name="connsiteX268" fmla="*/ 4087164 w 4572002"/>
                <a:gd name="connsiteY268" fmla="*/ 2334045 h 6858002"/>
                <a:gd name="connsiteX269" fmla="*/ 4111549 w 4572002"/>
                <a:gd name="connsiteY269" fmla="*/ 2409486 h 6858002"/>
                <a:gd name="connsiteX270" fmla="*/ 4128650 w 4572002"/>
                <a:gd name="connsiteY270" fmla="*/ 2435913 h 6858002"/>
                <a:gd name="connsiteX271" fmla="*/ 4134481 w 4572002"/>
                <a:gd name="connsiteY271" fmla="*/ 2463018 h 6858002"/>
                <a:gd name="connsiteX272" fmla="*/ 4125839 w 4572002"/>
                <a:gd name="connsiteY272" fmla="*/ 2518262 h 6858002"/>
                <a:gd name="connsiteX273" fmla="*/ 4125838 w 4572002"/>
                <a:gd name="connsiteY273" fmla="*/ 2518264 h 6858002"/>
                <a:gd name="connsiteX274" fmla="*/ 4122194 w 4572002"/>
                <a:gd name="connsiteY274" fmla="*/ 2545006 h 6858002"/>
                <a:gd name="connsiteX275" fmla="*/ 4122194 w 4572002"/>
                <a:gd name="connsiteY275" fmla="*/ 2545007 h 6858002"/>
                <a:gd name="connsiteX276" fmla="*/ 4126408 w 4572002"/>
                <a:gd name="connsiteY276" fmla="*/ 2571035 h 6858002"/>
                <a:gd name="connsiteX277" fmla="*/ 4199563 w 4572002"/>
                <a:gd name="connsiteY277" fmla="*/ 2668002 h 6858002"/>
                <a:gd name="connsiteX278" fmla="*/ 4247953 w 4572002"/>
                <a:gd name="connsiteY278" fmla="*/ 2745349 h 6858002"/>
                <a:gd name="connsiteX279" fmla="*/ 4247954 w 4572002"/>
                <a:gd name="connsiteY279" fmla="*/ 2745352 h 6858002"/>
                <a:gd name="connsiteX280" fmla="*/ 4253873 w 4572002"/>
                <a:gd name="connsiteY280" fmla="*/ 2778006 h 6858002"/>
                <a:gd name="connsiteX281" fmla="*/ 4253453 w 4572002"/>
                <a:gd name="connsiteY281" fmla="*/ 2785440 h 6858002"/>
                <a:gd name="connsiteX282" fmla="*/ 4243374 w 4572002"/>
                <a:gd name="connsiteY282" fmla="*/ 2811780 h 6858002"/>
                <a:gd name="connsiteX283" fmla="*/ 4243371 w 4572002"/>
                <a:gd name="connsiteY283" fmla="*/ 2811787 h 6858002"/>
                <a:gd name="connsiteX284" fmla="*/ 4243372 w 4572002"/>
                <a:gd name="connsiteY284" fmla="*/ 2811787 h 6858002"/>
                <a:gd name="connsiteX285" fmla="*/ 4243374 w 4572002"/>
                <a:gd name="connsiteY285" fmla="*/ 2811780 h 6858002"/>
                <a:gd name="connsiteX286" fmla="*/ 4253025 w 4572002"/>
                <a:gd name="connsiteY286" fmla="*/ 2793023 h 6858002"/>
                <a:gd name="connsiteX287" fmla="*/ 4253453 w 4572002"/>
                <a:gd name="connsiteY287" fmla="*/ 2785440 h 6858002"/>
                <a:gd name="connsiteX288" fmla="*/ 4254654 w 4572002"/>
                <a:gd name="connsiteY288" fmla="*/ 2782305 h 6858002"/>
                <a:gd name="connsiteX289" fmla="*/ 4253873 w 4572002"/>
                <a:gd name="connsiteY289" fmla="*/ 2778006 h 6858002"/>
                <a:gd name="connsiteX290" fmla="*/ 4254284 w 4572002"/>
                <a:gd name="connsiteY290" fmla="*/ 2770758 h 6858002"/>
                <a:gd name="connsiteX291" fmla="*/ 4247954 w 4572002"/>
                <a:gd name="connsiteY291" fmla="*/ 2745352 h 6858002"/>
                <a:gd name="connsiteX292" fmla="*/ 4247953 w 4572002"/>
                <a:gd name="connsiteY292" fmla="*/ 2745348 h 6858002"/>
                <a:gd name="connsiteX293" fmla="*/ 4199563 w 4572002"/>
                <a:gd name="connsiteY293" fmla="*/ 2668001 h 6858002"/>
                <a:gd name="connsiteX294" fmla="*/ 4126408 w 4572002"/>
                <a:gd name="connsiteY294" fmla="*/ 2571034 h 6858002"/>
                <a:gd name="connsiteX295" fmla="*/ 4122194 w 4572002"/>
                <a:gd name="connsiteY295" fmla="*/ 2545007 h 6858002"/>
                <a:gd name="connsiteX296" fmla="*/ 4125838 w 4572002"/>
                <a:gd name="connsiteY296" fmla="*/ 2518265 h 6858002"/>
                <a:gd name="connsiteX297" fmla="*/ 4125839 w 4572002"/>
                <a:gd name="connsiteY297" fmla="*/ 2518262 h 6858002"/>
                <a:gd name="connsiteX298" fmla="*/ 4132419 w 4572002"/>
                <a:gd name="connsiteY298" fmla="*/ 2490551 h 6858002"/>
                <a:gd name="connsiteX299" fmla="*/ 4134481 w 4572002"/>
                <a:gd name="connsiteY299" fmla="*/ 2463018 h 6858002"/>
                <a:gd name="connsiteX300" fmla="*/ 4134481 w 4572002"/>
                <a:gd name="connsiteY300" fmla="*/ 2463017 h 6858002"/>
                <a:gd name="connsiteX301" fmla="*/ 4111549 w 4572002"/>
                <a:gd name="connsiteY301" fmla="*/ 2409485 h 6858002"/>
                <a:gd name="connsiteX302" fmla="*/ 4087164 w 4572002"/>
                <a:gd name="connsiteY302" fmla="*/ 2334044 h 6858002"/>
                <a:gd name="connsiteX303" fmla="*/ 4058207 w 4572002"/>
                <a:gd name="connsiteY303" fmla="*/ 2228314 h 6858002"/>
                <a:gd name="connsiteX304" fmla="*/ 4042967 w 4572002"/>
                <a:gd name="connsiteY304" fmla="*/ 2188879 h 6858002"/>
                <a:gd name="connsiteX305" fmla="*/ 4020296 w 4572002"/>
                <a:gd name="connsiteY305" fmla="*/ 2094578 h 6858002"/>
                <a:gd name="connsiteX306" fmla="*/ 4005437 w 4572002"/>
                <a:gd name="connsiteY306" fmla="*/ 2016469 h 6858002"/>
                <a:gd name="connsiteX307" fmla="*/ 3958954 w 4572002"/>
                <a:gd name="connsiteY307" fmla="*/ 1953413 h 6858002"/>
                <a:gd name="connsiteX308" fmla="*/ 3934949 w 4572002"/>
                <a:gd name="connsiteY308" fmla="*/ 1933219 h 6858002"/>
                <a:gd name="connsiteX309" fmla="*/ 3919519 w 4572002"/>
                <a:gd name="connsiteY309" fmla="*/ 1916454 h 6858002"/>
                <a:gd name="connsiteX310" fmla="*/ 3829028 w 4572002"/>
                <a:gd name="connsiteY310" fmla="*/ 1842158 h 6858002"/>
                <a:gd name="connsiteX311" fmla="*/ 3821407 w 4572002"/>
                <a:gd name="connsiteY311" fmla="*/ 1833775 h 6858002"/>
                <a:gd name="connsiteX312" fmla="*/ 3779686 w 4572002"/>
                <a:gd name="connsiteY312" fmla="*/ 1733188 h 6858002"/>
                <a:gd name="connsiteX313" fmla="*/ 3757018 w 4572002"/>
                <a:gd name="connsiteY313" fmla="*/ 1697753 h 6858002"/>
                <a:gd name="connsiteX314" fmla="*/ 3700436 w 4572002"/>
                <a:gd name="connsiteY314" fmla="*/ 1624980 h 6858002"/>
                <a:gd name="connsiteX315" fmla="*/ 3698532 w 4572002"/>
                <a:gd name="connsiteY315" fmla="*/ 1596213 h 6858002"/>
                <a:gd name="connsiteX316" fmla="*/ 3745230 w 4572002"/>
                <a:gd name="connsiteY316" fmla="*/ 1459073 h 6858002"/>
                <a:gd name="connsiteX317" fmla="*/ 3745229 w 4572002"/>
                <a:gd name="connsiteY317" fmla="*/ 1459074 h 6858002"/>
                <a:gd name="connsiteX318" fmla="*/ 3736012 w 4572002"/>
                <a:gd name="connsiteY318" fmla="*/ 1481572 h 6858002"/>
                <a:gd name="connsiteX319" fmla="*/ 3764423 w 4572002"/>
                <a:gd name="connsiteY319" fmla="*/ 1268758 h 6858002"/>
                <a:gd name="connsiteX320" fmla="*/ 3769590 w 4572002"/>
                <a:gd name="connsiteY320" fmla="*/ 1286070 h 6858002"/>
                <a:gd name="connsiteX321" fmla="*/ 3791927 w 4572002"/>
                <a:gd name="connsiteY321" fmla="*/ 1350628 h 6858002"/>
                <a:gd name="connsiteX322" fmla="*/ 3786333 w 4572002"/>
                <a:gd name="connsiteY322" fmla="*/ 1413840 h 6858002"/>
                <a:gd name="connsiteX323" fmla="*/ 3791928 w 4572002"/>
                <a:gd name="connsiteY323" fmla="*/ 1350627 h 6858002"/>
                <a:gd name="connsiteX324" fmla="*/ 3769590 w 4572002"/>
                <a:gd name="connsiteY324" fmla="*/ 1286069 h 6858002"/>
                <a:gd name="connsiteX325" fmla="*/ 3706152 w 4572002"/>
                <a:gd name="connsiteY325" fmla="*/ 773035 h 6858002"/>
                <a:gd name="connsiteX326" fmla="*/ 3706152 w 4572002"/>
                <a:gd name="connsiteY326" fmla="*/ 773036 h 6858002"/>
                <a:gd name="connsiteX327" fmla="*/ 3714152 w 4572002"/>
                <a:gd name="connsiteY327" fmla="*/ 854380 h 6858002"/>
                <a:gd name="connsiteX328" fmla="*/ 3745205 w 4572002"/>
                <a:gd name="connsiteY328" fmla="*/ 915344 h 6858002"/>
                <a:gd name="connsiteX329" fmla="*/ 3755683 w 4572002"/>
                <a:gd name="connsiteY329" fmla="*/ 927156 h 6858002"/>
                <a:gd name="connsiteX330" fmla="*/ 3752063 w 4572002"/>
                <a:gd name="connsiteY330" fmla="*/ 1097088 h 6858002"/>
                <a:gd name="connsiteX331" fmla="*/ 3747681 w 4572002"/>
                <a:gd name="connsiteY331" fmla="*/ 1123186 h 6858002"/>
                <a:gd name="connsiteX332" fmla="*/ 3772400 w 4572002"/>
                <a:gd name="connsiteY332" fmla="*/ 1184029 h 6858002"/>
                <a:gd name="connsiteX333" fmla="*/ 3747682 w 4572002"/>
                <a:gd name="connsiteY333" fmla="*/ 1123185 h 6858002"/>
                <a:gd name="connsiteX334" fmla="*/ 3752064 w 4572002"/>
                <a:gd name="connsiteY334" fmla="*/ 1097087 h 6858002"/>
                <a:gd name="connsiteX335" fmla="*/ 3755684 w 4572002"/>
                <a:gd name="connsiteY335" fmla="*/ 927155 h 6858002"/>
                <a:gd name="connsiteX336" fmla="*/ 3745206 w 4572002"/>
                <a:gd name="connsiteY336" fmla="*/ 915343 h 6858002"/>
                <a:gd name="connsiteX337" fmla="*/ 3714152 w 4572002"/>
                <a:gd name="connsiteY337" fmla="*/ 854379 h 6858002"/>
                <a:gd name="connsiteX338" fmla="*/ 3761553 w 4572002"/>
                <a:gd name="connsiteY338" fmla="*/ 517851 h 6858002"/>
                <a:gd name="connsiteX339" fmla="*/ 3752635 w 4572002"/>
                <a:gd name="connsiteY339" fmla="*/ 556048 h 6858002"/>
                <a:gd name="connsiteX340" fmla="*/ 3746157 w 4572002"/>
                <a:gd name="connsiteY340" fmla="*/ 580051 h 6858002"/>
                <a:gd name="connsiteX341" fmla="*/ 3742776 w 4572002"/>
                <a:gd name="connsiteY341" fmla="*/ 642538 h 6858002"/>
                <a:gd name="connsiteX342" fmla="*/ 3730253 w 4572002"/>
                <a:gd name="connsiteY342" fmla="*/ 694928 h 6858002"/>
                <a:gd name="connsiteX343" fmla="*/ 3742777 w 4572002"/>
                <a:gd name="connsiteY343" fmla="*/ 642537 h 6858002"/>
                <a:gd name="connsiteX344" fmla="*/ 3746158 w 4572002"/>
                <a:gd name="connsiteY344" fmla="*/ 580050 h 6858002"/>
                <a:gd name="connsiteX345" fmla="*/ 3752636 w 4572002"/>
                <a:gd name="connsiteY345" fmla="*/ 556047 h 6858002"/>
                <a:gd name="connsiteX346" fmla="*/ 3774848 w 4572002"/>
                <a:gd name="connsiteY346" fmla="*/ 298169 h 6858002"/>
                <a:gd name="connsiteX347" fmla="*/ 3760065 w 4572002"/>
                <a:gd name="connsiteY347" fmla="*/ 313534 h 6858002"/>
                <a:gd name="connsiteX348" fmla="*/ 3759493 w 4572002"/>
                <a:gd name="connsiteY348" fmla="*/ 338871 h 6858002"/>
                <a:gd name="connsiteX349" fmla="*/ 3759500 w 4572002"/>
                <a:gd name="connsiteY349" fmla="*/ 338900 h 6858002"/>
                <a:gd name="connsiteX350" fmla="*/ 3769400 w 4572002"/>
                <a:gd name="connsiteY350" fmla="*/ 395640 h 6858002"/>
                <a:gd name="connsiteX351" fmla="*/ 3765590 w 4572002"/>
                <a:gd name="connsiteY351" fmla="*/ 367328 h 6858002"/>
                <a:gd name="connsiteX352" fmla="*/ 3759500 w 4572002"/>
                <a:gd name="connsiteY352" fmla="*/ 338900 h 6858002"/>
                <a:gd name="connsiteX353" fmla="*/ 3759494 w 4572002"/>
                <a:gd name="connsiteY353" fmla="*/ 338870 h 6858002"/>
                <a:gd name="connsiteX354" fmla="*/ 3760066 w 4572002"/>
                <a:gd name="connsiteY354" fmla="*/ 313533 h 6858002"/>
                <a:gd name="connsiteX355" fmla="*/ 3782393 w 4572002"/>
                <a:gd name="connsiteY355" fmla="*/ 281568 h 6858002"/>
                <a:gd name="connsiteX356" fmla="*/ 3777498 w 4572002"/>
                <a:gd name="connsiteY356" fmla="*/ 295415 h 6858002"/>
                <a:gd name="connsiteX357" fmla="*/ 3777499 w 4572002"/>
                <a:gd name="connsiteY357" fmla="*/ 295415 h 6858002"/>
                <a:gd name="connsiteX358" fmla="*/ 3769073 w 4572002"/>
                <a:gd name="connsiteY358" fmla="*/ 24486 h 6858002"/>
                <a:gd name="connsiteX359" fmla="*/ 3766810 w 4572002"/>
                <a:gd name="connsiteY359" fmla="*/ 74129 h 6858002"/>
                <a:gd name="connsiteX360" fmla="*/ 3772734 w 4572002"/>
                <a:gd name="connsiteY360" fmla="*/ 125861 h 6858002"/>
                <a:gd name="connsiteX361" fmla="*/ 3777129 w 4572002"/>
                <a:gd name="connsiteY361" fmla="*/ 153387 h 6858002"/>
                <a:gd name="connsiteX362" fmla="*/ 3785402 w 4572002"/>
                <a:gd name="connsiteY362" fmla="*/ 228944 h 6858002"/>
                <a:gd name="connsiteX363" fmla="*/ 3780943 w 4572002"/>
                <a:gd name="connsiteY363" fmla="*/ 177271 h 6858002"/>
                <a:gd name="connsiteX364" fmla="*/ 3777129 w 4572002"/>
                <a:gd name="connsiteY364" fmla="*/ 153387 h 6858002"/>
                <a:gd name="connsiteX365" fmla="*/ 3776930 w 4572002"/>
                <a:gd name="connsiteY365" fmla="*/ 151569 h 6858002"/>
                <a:gd name="connsiteX366" fmla="*/ 3766811 w 4572002"/>
                <a:gd name="connsiteY366" fmla="*/ 74129 h 6858002"/>
                <a:gd name="connsiteX367" fmla="*/ 3766492 w 4572002"/>
                <a:gd name="connsiteY367" fmla="*/ 0 h 6858002"/>
                <a:gd name="connsiteX368" fmla="*/ 4230600 w 4572002"/>
                <a:gd name="connsiteY368" fmla="*/ 0 h 6858002"/>
                <a:gd name="connsiteX369" fmla="*/ 4229473 w 4572002"/>
                <a:gd name="connsiteY369" fmla="*/ 2817 h 6858002"/>
                <a:gd name="connsiteX370" fmla="*/ 4215375 w 4572002"/>
                <a:gd name="connsiteY370" fmla="*/ 63587 h 6858002"/>
                <a:gd name="connsiteX371" fmla="*/ 4201468 w 4572002"/>
                <a:gd name="connsiteY371" fmla="*/ 176939 h 6858002"/>
                <a:gd name="connsiteX372" fmla="*/ 4193466 w 4572002"/>
                <a:gd name="connsiteY372" fmla="*/ 200182 h 6858002"/>
                <a:gd name="connsiteX373" fmla="*/ 4155554 w 4572002"/>
                <a:gd name="connsiteY373" fmla="*/ 340774 h 6858002"/>
                <a:gd name="connsiteX374" fmla="*/ 4156319 w 4572002"/>
                <a:gd name="connsiteY374" fmla="*/ 453364 h 6858002"/>
                <a:gd name="connsiteX375" fmla="*/ 4158033 w 4572002"/>
                <a:gd name="connsiteY375" fmla="*/ 462126 h 6858002"/>
                <a:gd name="connsiteX376" fmla="*/ 4170605 w 4572002"/>
                <a:gd name="connsiteY376" fmla="*/ 505182 h 6858002"/>
                <a:gd name="connsiteX377" fmla="*/ 4167177 w 4572002"/>
                <a:gd name="connsiteY377" fmla="*/ 571860 h 6858002"/>
                <a:gd name="connsiteX378" fmla="*/ 4149840 w 4572002"/>
                <a:gd name="connsiteY378" fmla="*/ 617772 h 6858002"/>
                <a:gd name="connsiteX379" fmla="*/ 4149078 w 4572002"/>
                <a:gd name="connsiteY379" fmla="*/ 674923 h 6858002"/>
                <a:gd name="connsiteX380" fmla="*/ 4159937 w 4572002"/>
                <a:gd name="connsiteY380" fmla="*/ 740268 h 6858002"/>
                <a:gd name="connsiteX381" fmla="*/ 4162223 w 4572002"/>
                <a:gd name="connsiteY381" fmla="*/ 769605 h 6858002"/>
                <a:gd name="connsiteX382" fmla="*/ 4184703 w 4572002"/>
                <a:gd name="connsiteY382" fmla="*/ 850189 h 6858002"/>
                <a:gd name="connsiteX383" fmla="*/ 4179179 w 4572002"/>
                <a:gd name="connsiteY383" fmla="*/ 898198 h 6858002"/>
                <a:gd name="connsiteX384" fmla="*/ 4164319 w 4572002"/>
                <a:gd name="connsiteY384" fmla="*/ 945444 h 6858002"/>
                <a:gd name="connsiteX385" fmla="*/ 4150030 w 4572002"/>
                <a:gd name="connsiteY385" fmla="*/ 975733 h 6858002"/>
                <a:gd name="connsiteX386" fmla="*/ 4139934 w 4572002"/>
                <a:gd name="connsiteY386" fmla="*/ 1036887 h 6858002"/>
                <a:gd name="connsiteX387" fmla="*/ 4141458 w 4572002"/>
                <a:gd name="connsiteY387" fmla="*/ 1048125 h 6858002"/>
                <a:gd name="connsiteX388" fmla="*/ 4154032 w 4572002"/>
                <a:gd name="connsiteY388" fmla="*/ 1230633 h 6858002"/>
                <a:gd name="connsiteX389" fmla="*/ 4174225 w 4572002"/>
                <a:gd name="connsiteY389" fmla="*/ 1303024 h 6858002"/>
                <a:gd name="connsiteX390" fmla="*/ 4176701 w 4572002"/>
                <a:gd name="connsiteY390" fmla="*/ 1318456 h 6858002"/>
                <a:gd name="connsiteX391" fmla="*/ 4199372 w 4572002"/>
                <a:gd name="connsiteY391" fmla="*/ 1472575 h 6858002"/>
                <a:gd name="connsiteX392" fmla="*/ 4200325 w 4572002"/>
                <a:gd name="connsiteY392" fmla="*/ 1489720 h 6858002"/>
                <a:gd name="connsiteX393" fmla="*/ 4196324 w 4572002"/>
                <a:gd name="connsiteY393" fmla="*/ 1537537 h 6858002"/>
                <a:gd name="connsiteX394" fmla="*/ 4237474 w 4572002"/>
                <a:gd name="connsiteY394" fmla="*/ 1650317 h 6858002"/>
                <a:gd name="connsiteX395" fmla="*/ 4251572 w 4572002"/>
                <a:gd name="connsiteY395" fmla="*/ 1763287 h 6858002"/>
                <a:gd name="connsiteX396" fmla="*/ 4251380 w 4572002"/>
                <a:gd name="connsiteY396" fmla="*/ 1825393 h 6858002"/>
                <a:gd name="connsiteX397" fmla="*/ 4261478 w 4572002"/>
                <a:gd name="connsiteY397" fmla="*/ 1869780 h 6858002"/>
                <a:gd name="connsiteX398" fmla="*/ 4292149 w 4572002"/>
                <a:gd name="connsiteY398" fmla="*/ 1978940 h 6858002"/>
                <a:gd name="connsiteX399" fmla="*/ 4296911 w 4572002"/>
                <a:gd name="connsiteY399" fmla="*/ 2030378 h 6858002"/>
                <a:gd name="connsiteX400" fmla="*/ 4307201 w 4572002"/>
                <a:gd name="connsiteY400" fmla="*/ 2085054 h 6858002"/>
                <a:gd name="connsiteX401" fmla="*/ 4353302 w 4572002"/>
                <a:gd name="connsiteY401" fmla="*/ 2220312 h 6858002"/>
                <a:gd name="connsiteX402" fmla="*/ 4350636 w 4572002"/>
                <a:gd name="connsiteY402" fmla="*/ 2330806 h 6858002"/>
                <a:gd name="connsiteX403" fmla="*/ 4351206 w 4572002"/>
                <a:gd name="connsiteY403" fmla="*/ 2401292 h 6858002"/>
                <a:gd name="connsiteX404" fmla="*/ 4366446 w 4572002"/>
                <a:gd name="connsiteY404" fmla="*/ 2485307 h 6858002"/>
                <a:gd name="connsiteX405" fmla="*/ 4388736 w 4572002"/>
                <a:gd name="connsiteY405" fmla="*/ 2554079 h 6858002"/>
                <a:gd name="connsiteX406" fmla="*/ 4406453 w 4572002"/>
                <a:gd name="connsiteY406" fmla="*/ 2649143 h 6858002"/>
                <a:gd name="connsiteX407" fmla="*/ 4440554 w 4572002"/>
                <a:gd name="connsiteY407" fmla="*/ 2743826 h 6858002"/>
                <a:gd name="connsiteX408" fmla="*/ 4466653 w 4572002"/>
                <a:gd name="connsiteY408" fmla="*/ 2809930 h 6858002"/>
                <a:gd name="connsiteX409" fmla="*/ 4489705 w 4572002"/>
                <a:gd name="connsiteY409" fmla="*/ 2901943 h 6858002"/>
                <a:gd name="connsiteX410" fmla="*/ 4505897 w 4572002"/>
                <a:gd name="connsiteY410" fmla="*/ 3042728 h 6858002"/>
                <a:gd name="connsiteX411" fmla="*/ 4507613 w 4572002"/>
                <a:gd name="connsiteY411" fmla="*/ 3107500 h 6858002"/>
                <a:gd name="connsiteX412" fmla="*/ 4545521 w 4572002"/>
                <a:gd name="connsiteY412" fmla="*/ 3209993 h 6858002"/>
                <a:gd name="connsiteX413" fmla="*/ 4563811 w 4572002"/>
                <a:gd name="connsiteY413" fmla="*/ 3253809 h 6858002"/>
                <a:gd name="connsiteX414" fmla="*/ 4548570 w 4572002"/>
                <a:gd name="connsiteY414" fmla="*/ 3293244 h 6858002"/>
                <a:gd name="connsiteX415" fmla="*/ 4531043 w 4572002"/>
                <a:gd name="connsiteY415" fmla="*/ 3318771 h 6858002"/>
                <a:gd name="connsiteX416" fmla="*/ 4545904 w 4572002"/>
                <a:gd name="connsiteY416" fmla="*/ 3399546 h 6858002"/>
                <a:gd name="connsiteX417" fmla="*/ 4561524 w 4572002"/>
                <a:gd name="connsiteY417" fmla="*/ 3485275 h 6858002"/>
                <a:gd name="connsiteX418" fmla="*/ 4572002 w 4572002"/>
                <a:gd name="connsiteY418" fmla="*/ 3546617 h 6858002"/>
                <a:gd name="connsiteX419" fmla="*/ 4563620 w 4572002"/>
                <a:gd name="connsiteY419" fmla="*/ 3623201 h 6858002"/>
                <a:gd name="connsiteX420" fmla="*/ 4560192 w 4572002"/>
                <a:gd name="connsiteY420" fmla="*/ 3683591 h 6858002"/>
                <a:gd name="connsiteX421" fmla="*/ 4550476 w 4572002"/>
                <a:gd name="connsiteY421" fmla="*/ 3732361 h 6858002"/>
                <a:gd name="connsiteX422" fmla="*/ 4544759 w 4572002"/>
                <a:gd name="connsiteY422" fmla="*/ 3749506 h 6858002"/>
                <a:gd name="connsiteX423" fmla="*/ 4500182 w 4572002"/>
                <a:gd name="connsiteY423" fmla="*/ 3885338 h 6858002"/>
                <a:gd name="connsiteX424" fmla="*/ 4464557 w 4572002"/>
                <a:gd name="connsiteY424" fmla="*/ 4030503 h 6858002"/>
                <a:gd name="connsiteX425" fmla="*/ 4487039 w 4572002"/>
                <a:gd name="connsiteY425" fmla="*/ 4124614 h 6858002"/>
                <a:gd name="connsiteX426" fmla="*/ 4486656 w 4572002"/>
                <a:gd name="connsiteY426" fmla="*/ 4159667 h 6858002"/>
                <a:gd name="connsiteX427" fmla="*/ 4491801 w 4572002"/>
                <a:gd name="connsiteY427" fmla="*/ 4320837 h 6858002"/>
                <a:gd name="connsiteX428" fmla="*/ 4497325 w 4572002"/>
                <a:gd name="connsiteY428" fmla="*/ 4349222 h 6858002"/>
                <a:gd name="connsiteX429" fmla="*/ 4474653 w 4572002"/>
                <a:gd name="connsiteY429" fmla="*/ 4502579 h 6858002"/>
                <a:gd name="connsiteX430" fmla="*/ 4470844 w 4572002"/>
                <a:gd name="connsiteY430" fmla="*/ 4558207 h 6858002"/>
                <a:gd name="connsiteX431" fmla="*/ 4464557 w 4572002"/>
                <a:gd name="connsiteY431" fmla="*/ 4609452 h 6858002"/>
                <a:gd name="connsiteX432" fmla="*/ 4463033 w 4572002"/>
                <a:gd name="connsiteY432" fmla="*/ 4681083 h 6858002"/>
                <a:gd name="connsiteX433" fmla="*/ 4465891 w 4572002"/>
                <a:gd name="connsiteY433" fmla="*/ 4755381 h 6858002"/>
                <a:gd name="connsiteX434" fmla="*/ 4465319 w 4572002"/>
                <a:gd name="connsiteY434" fmla="*/ 4838250 h 6858002"/>
                <a:gd name="connsiteX435" fmla="*/ 4460367 w 4572002"/>
                <a:gd name="connsiteY435" fmla="*/ 4871019 h 6858002"/>
                <a:gd name="connsiteX436" fmla="*/ 4463795 w 4572002"/>
                <a:gd name="connsiteY436" fmla="*/ 4959602 h 6858002"/>
                <a:gd name="connsiteX437" fmla="*/ 4458082 w 4572002"/>
                <a:gd name="connsiteY437" fmla="*/ 5006086 h 6858002"/>
                <a:gd name="connsiteX438" fmla="*/ 4456937 w 4572002"/>
                <a:gd name="connsiteY438" fmla="*/ 5082670 h 6858002"/>
                <a:gd name="connsiteX439" fmla="*/ 4455603 w 4572002"/>
                <a:gd name="connsiteY439" fmla="*/ 5107627 h 6858002"/>
                <a:gd name="connsiteX440" fmla="*/ 4454840 w 4572002"/>
                <a:gd name="connsiteY440" fmla="*/ 5129916 h 6858002"/>
                <a:gd name="connsiteX441" fmla="*/ 4470464 w 4572002"/>
                <a:gd name="connsiteY441" fmla="*/ 5206308 h 6858002"/>
                <a:gd name="connsiteX442" fmla="*/ 4471415 w 4572002"/>
                <a:gd name="connsiteY442" fmla="*/ 5274129 h 6858002"/>
                <a:gd name="connsiteX443" fmla="*/ 4483990 w 4572002"/>
                <a:gd name="connsiteY443" fmla="*/ 5393005 h 6858002"/>
                <a:gd name="connsiteX444" fmla="*/ 4479607 w 4572002"/>
                <a:gd name="connsiteY444" fmla="*/ 5419295 h 6858002"/>
                <a:gd name="connsiteX445" fmla="*/ 4477894 w 4572002"/>
                <a:gd name="connsiteY445" fmla="*/ 5501594 h 6858002"/>
                <a:gd name="connsiteX446" fmla="*/ 4476560 w 4572002"/>
                <a:gd name="connsiteY446" fmla="*/ 5548460 h 6858002"/>
                <a:gd name="connsiteX447" fmla="*/ 4485703 w 4572002"/>
                <a:gd name="connsiteY447" fmla="*/ 5606372 h 6858002"/>
                <a:gd name="connsiteX448" fmla="*/ 4505134 w 4572002"/>
                <a:gd name="connsiteY448" fmla="*/ 5706959 h 6858002"/>
                <a:gd name="connsiteX449" fmla="*/ 4508183 w 4572002"/>
                <a:gd name="connsiteY449" fmla="*/ 5733440 h 6858002"/>
                <a:gd name="connsiteX450" fmla="*/ 4517519 w 4572002"/>
                <a:gd name="connsiteY450" fmla="*/ 5781830 h 6858002"/>
                <a:gd name="connsiteX451" fmla="*/ 4519234 w 4572002"/>
                <a:gd name="connsiteY451" fmla="*/ 5790592 h 6858002"/>
                <a:gd name="connsiteX452" fmla="*/ 4542855 w 4572002"/>
                <a:gd name="connsiteY452" fmla="*/ 5864318 h 6858002"/>
                <a:gd name="connsiteX453" fmla="*/ 4544759 w 4572002"/>
                <a:gd name="connsiteY453" fmla="*/ 5902610 h 6858002"/>
                <a:gd name="connsiteX454" fmla="*/ 4544951 w 4572002"/>
                <a:gd name="connsiteY454" fmla="*/ 6012723 h 6858002"/>
                <a:gd name="connsiteX455" fmla="*/ 4541332 w 4572002"/>
                <a:gd name="connsiteY455" fmla="*/ 6059397 h 6858002"/>
                <a:gd name="connsiteX456" fmla="*/ 4527426 w 4572002"/>
                <a:gd name="connsiteY456" fmla="*/ 6171605 h 6858002"/>
                <a:gd name="connsiteX457" fmla="*/ 4520568 w 4572002"/>
                <a:gd name="connsiteY457" fmla="*/ 6242093 h 6858002"/>
                <a:gd name="connsiteX458" fmla="*/ 4509706 w 4572002"/>
                <a:gd name="connsiteY458" fmla="*/ 6323058 h 6858002"/>
                <a:gd name="connsiteX459" fmla="*/ 4502848 w 4572002"/>
                <a:gd name="connsiteY459" fmla="*/ 6415833 h 6858002"/>
                <a:gd name="connsiteX460" fmla="*/ 4482084 w 4572002"/>
                <a:gd name="connsiteY460" fmla="*/ 6584812 h 6858002"/>
                <a:gd name="connsiteX461" fmla="*/ 4460557 w 4572002"/>
                <a:gd name="connsiteY461" fmla="*/ 6748458 h 6858002"/>
                <a:gd name="connsiteX462" fmla="*/ 4441507 w 4572002"/>
                <a:gd name="connsiteY462" fmla="*/ 6815516 h 6858002"/>
                <a:gd name="connsiteX463" fmla="*/ 4431806 w 4572002"/>
                <a:gd name="connsiteY463" fmla="*/ 6858001 h 6858002"/>
                <a:gd name="connsiteX464" fmla="*/ 4259554 w 4572002"/>
                <a:gd name="connsiteY464" fmla="*/ 6858001 h 6858002"/>
                <a:gd name="connsiteX465" fmla="*/ 4259554 w 4572002"/>
                <a:gd name="connsiteY465" fmla="*/ 6858002 h 6858002"/>
                <a:gd name="connsiteX466" fmla="*/ 0 w 4572002"/>
                <a:gd name="connsiteY466" fmla="*/ 6858002 h 6858002"/>
                <a:gd name="connsiteX467" fmla="*/ 0 w 4572002"/>
                <a:gd name="connsiteY467" fmla="*/ 2 h 6858002"/>
                <a:gd name="connsiteX468" fmla="*/ 3766492 w 4572002"/>
                <a:gd name="connsiteY468" fmla="*/ 1 h 6858002"/>
                <a:gd name="connsiteX469" fmla="*/ 3769210 w 4572002"/>
                <a:gd name="connsiteY469" fmla="*/ 21486 h 6858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</a:cxnLst>
              <a:rect l="l" t="t" r="r" b="b"/>
              <a:pathLst>
                <a:path w="4572002" h="6858002">
                  <a:moveTo>
                    <a:pt x="4214994" y="6564620"/>
                  </a:moveTo>
                  <a:lnTo>
                    <a:pt x="4214994" y="6564621"/>
                  </a:lnTo>
                  <a:cubicBezTo>
                    <a:pt x="4225281" y="6575479"/>
                    <a:pt x="4231378" y="6582147"/>
                    <a:pt x="4237474" y="6588626"/>
                  </a:cubicBezTo>
                  <a:lnTo>
                    <a:pt x="4254096" y="6625225"/>
                  </a:lnTo>
                  <a:lnTo>
                    <a:pt x="4247001" y="6662540"/>
                  </a:lnTo>
                  <a:lnTo>
                    <a:pt x="4247000" y="6662541"/>
                  </a:lnTo>
                  <a:lnTo>
                    <a:pt x="4246999" y="6662544"/>
                  </a:lnTo>
                  <a:lnTo>
                    <a:pt x="4235550" y="6683027"/>
                  </a:lnTo>
                  <a:lnTo>
                    <a:pt x="4232403" y="6702976"/>
                  </a:lnTo>
                  <a:lnTo>
                    <a:pt x="4232403" y="6702977"/>
                  </a:lnTo>
                  <a:cubicBezTo>
                    <a:pt x="4232808" y="6716169"/>
                    <a:pt x="4237951" y="6729219"/>
                    <a:pt x="4246238" y="6742553"/>
                  </a:cubicBezTo>
                  <a:lnTo>
                    <a:pt x="4246239" y="6742555"/>
                  </a:lnTo>
                  <a:lnTo>
                    <a:pt x="4265716" y="6812062"/>
                  </a:lnTo>
                  <a:lnTo>
                    <a:pt x="4265717" y="6812064"/>
                  </a:lnTo>
                  <a:lnTo>
                    <a:pt x="4265717" y="6812063"/>
                  </a:lnTo>
                  <a:lnTo>
                    <a:pt x="4265716" y="6812062"/>
                  </a:lnTo>
                  <a:lnTo>
                    <a:pt x="4260942" y="6776800"/>
                  </a:lnTo>
                  <a:lnTo>
                    <a:pt x="4246239" y="6742555"/>
                  </a:lnTo>
                  <a:lnTo>
                    <a:pt x="4246238" y="6742552"/>
                  </a:lnTo>
                  <a:lnTo>
                    <a:pt x="4232403" y="6702976"/>
                  </a:lnTo>
                  <a:lnTo>
                    <a:pt x="4246999" y="6662544"/>
                  </a:lnTo>
                  <a:lnTo>
                    <a:pt x="4247000" y="6662542"/>
                  </a:lnTo>
                  <a:lnTo>
                    <a:pt x="4247001" y="6662540"/>
                  </a:lnTo>
                  <a:lnTo>
                    <a:pt x="4254084" y="6645552"/>
                  </a:lnTo>
                  <a:lnTo>
                    <a:pt x="4254096" y="6625225"/>
                  </a:lnTo>
                  <a:lnTo>
                    <a:pt x="4254096" y="6625224"/>
                  </a:lnTo>
                  <a:cubicBezTo>
                    <a:pt x="4252000" y="6611341"/>
                    <a:pt x="4245951" y="6597578"/>
                    <a:pt x="4237474" y="6588625"/>
                  </a:cubicBezTo>
                  <a:close/>
                  <a:moveTo>
                    <a:pt x="4295315" y="6438981"/>
                  </a:moveTo>
                  <a:lnTo>
                    <a:pt x="4275385" y="6463840"/>
                  </a:lnTo>
                  <a:lnTo>
                    <a:pt x="4275382" y="6463849"/>
                  </a:lnTo>
                  <a:lnTo>
                    <a:pt x="4261587" y="6513012"/>
                  </a:lnTo>
                  <a:lnTo>
                    <a:pt x="4242781" y="6546194"/>
                  </a:lnTo>
                  <a:lnTo>
                    <a:pt x="4242781" y="6546195"/>
                  </a:lnTo>
                  <a:lnTo>
                    <a:pt x="4259120" y="6521804"/>
                  </a:lnTo>
                  <a:lnTo>
                    <a:pt x="4261587" y="6513012"/>
                  </a:lnTo>
                  <a:lnTo>
                    <a:pt x="4264398" y="6508052"/>
                  </a:lnTo>
                  <a:lnTo>
                    <a:pt x="4275382" y="6463849"/>
                  </a:lnTo>
                  <a:lnTo>
                    <a:pt x="4275385" y="6463841"/>
                  </a:lnTo>
                  <a:cubicBezTo>
                    <a:pt x="4278336" y="6451650"/>
                    <a:pt x="4285813" y="6444077"/>
                    <a:pt x="4295315" y="6438981"/>
                  </a:cubicBezTo>
                  <a:close/>
                  <a:moveTo>
                    <a:pt x="4381289" y="6365204"/>
                  </a:moveTo>
                  <a:lnTo>
                    <a:pt x="4380008" y="6387910"/>
                  </a:lnTo>
                  <a:lnTo>
                    <a:pt x="4378243" y="6391549"/>
                  </a:lnTo>
                  <a:lnTo>
                    <a:pt x="4370589" y="6407332"/>
                  </a:lnTo>
                  <a:lnTo>
                    <a:pt x="4370589" y="6407333"/>
                  </a:lnTo>
                  <a:lnTo>
                    <a:pt x="4378243" y="6391549"/>
                  </a:lnTo>
                  <a:lnTo>
                    <a:pt x="4380008" y="6387910"/>
                  </a:lnTo>
                  <a:close/>
                  <a:moveTo>
                    <a:pt x="4142220" y="4221391"/>
                  </a:moveTo>
                  <a:lnTo>
                    <a:pt x="4142220" y="4221392"/>
                  </a:lnTo>
                  <a:cubicBezTo>
                    <a:pt x="4142982" y="4232061"/>
                    <a:pt x="4143172" y="4243873"/>
                    <a:pt x="4147936" y="4253015"/>
                  </a:cubicBezTo>
                  <a:cubicBezTo>
                    <a:pt x="4160129" y="4277402"/>
                    <a:pt x="4175749" y="4300071"/>
                    <a:pt x="4187752" y="4324646"/>
                  </a:cubicBezTo>
                  <a:lnTo>
                    <a:pt x="4196706" y="4363891"/>
                  </a:lnTo>
                  <a:lnTo>
                    <a:pt x="4195944" y="4482004"/>
                  </a:lnTo>
                  <a:cubicBezTo>
                    <a:pt x="4193276" y="4546776"/>
                    <a:pt x="4192704" y="4612500"/>
                    <a:pt x="4135934" y="4659174"/>
                  </a:cubicBezTo>
                  <a:cubicBezTo>
                    <a:pt x="4131362" y="4662986"/>
                    <a:pt x="4128694" y="4671176"/>
                    <a:pt x="4127932" y="4677655"/>
                  </a:cubicBezTo>
                  <a:cubicBezTo>
                    <a:pt x="4124313" y="4707564"/>
                    <a:pt x="4123931" y="4738235"/>
                    <a:pt x="4118025" y="4767764"/>
                  </a:cubicBezTo>
                  <a:cubicBezTo>
                    <a:pt x="4115644" y="4779575"/>
                    <a:pt x="4114835" y="4790387"/>
                    <a:pt x="4116716" y="4800483"/>
                  </a:cubicBezTo>
                  <a:lnTo>
                    <a:pt x="4116716" y="4800484"/>
                  </a:lnTo>
                  <a:cubicBezTo>
                    <a:pt x="4118597" y="4810581"/>
                    <a:pt x="4123170" y="4819964"/>
                    <a:pt x="4131552" y="4828917"/>
                  </a:cubicBezTo>
                  <a:lnTo>
                    <a:pt x="4153733" y="4863343"/>
                  </a:lnTo>
                  <a:lnTo>
                    <a:pt x="4161262" y="4889275"/>
                  </a:lnTo>
                  <a:lnTo>
                    <a:pt x="4159557" y="4912168"/>
                  </a:lnTo>
                  <a:cubicBezTo>
                    <a:pt x="4157842" y="4919978"/>
                    <a:pt x="4157485" y="4927122"/>
                    <a:pt x="4158155" y="4933804"/>
                  </a:cubicBezTo>
                  <a:lnTo>
                    <a:pt x="4158155" y="4933805"/>
                  </a:lnTo>
                  <a:lnTo>
                    <a:pt x="4162914" y="4952673"/>
                  </a:lnTo>
                  <a:lnTo>
                    <a:pt x="4165707" y="4957454"/>
                  </a:lnTo>
                  <a:lnTo>
                    <a:pt x="4166985" y="4961456"/>
                  </a:lnTo>
                  <a:cubicBezTo>
                    <a:pt x="4171496" y="4970097"/>
                    <a:pt x="4177202" y="4978394"/>
                    <a:pt x="4182989" y="4987038"/>
                  </a:cubicBezTo>
                  <a:cubicBezTo>
                    <a:pt x="4194228" y="5003802"/>
                    <a:pt x="4208326" y="5022853"/>
                    <a:pt x="4209468" y="5041522"/>
                  </a:cubicBezTo>
                  <a:cubicBezTo>
                    <a:pt x="4210087" y="5052096"/>
                    <a:pt x="4213005" y="5062300"/>
                    <a:pt x="4216684" y="5072376"/>
                  </a:cubicBezTo>
                  <a:lnTo>
                    <a:pt x="4222587" y="5087441"/>
                  </a:lnTo>
                  <a:lnTo>
                    <a:pt x="4235615" y="5133220"/>
                  </a:lnTo>
                  <a:lnTo>
                    <a:pt x="4235616" y="5133225"/>
                  </a:lnTo>
                  <a:lnTo>
                    <a:pt x="4228901" y="5166113"/>
                  </a:lnTo>
                  <a:lnTo>
                    <a:pt x="4228901" y="5166114"/>
                  </a:lnTo>
                  <a:cubicBezTo>
                    <a:pt x="4228139" y="5167638"/>
                    <a:pt x="4228712" y="5169781"/>
                    <a:pt x="4229593" y="5172091"/>
                  </a:cubicBezTo>
                  <a:lnTo>
                    <a:pt x="4232139" y="5179068"/>
                  </a:lnTo>
                  <a:cubicBezTo>
                    <a:pt x="4235759" y="5196595"/>
                    <a:pt x="4235807" y="5213598"/>
                    <a:pt x="4231973" y="5229434"/>
                  </a:cubicBezTo>
                  <a:lnTo>
                    <a:pt x="4225669" y="5241089"/>
                  </a:lnTo>
                  <a:lnTo>
                    <a:pt x="4208517" y="5272796"/>
                  </a:lnTo>
                  <a:cubicBezTo>
                    <a:pt x="4196871" y="5285441"/>
                    <a:pt x="4189165" y="5298595"/>
                    <a:pt x="4184613" y="5312288"/>
                  </a:cubicBezTo>
                  <a:lnTo>
                    <a:pt x="4183557" y="5321350"/>
                  </a:lnTo>
                  <a:lnTo>
                    <a:pt x="4181083" y="5326163"/>
                  </a:lnTo>
                  <a:lnTo>
                    <a:pt x="4179637" y="5355014"/>
                  </a:lnTo>
                  <a:lnTo>
                    <a:pt x="4179637" y="5355015"/>
                  </a:lnTo>
                  <a:cubicBezTo>
                    <a:pt x="4180286" y="5364883"/>
                    <a:pt x="4181989" y="5375003"/>
                    <a:pt x="4184513" y="5385385"/>
                  </a:cubicBezTo>
                  <a:cubicBezTo>
                    <a:pt x="4187752" y="5398722"/>
                    <a:pt x="4190038" y="5412058"/>
                    <a:pt x="4192704" y="5425583"/>
                  </a:cubicBezTo>
                  <a:cubicBezTo>
                    <a:pt x="4196514" y="5443871"/>
                    <a:pt x="4200516" y="5462352"/>
                    <a:pt x="4204327" y="5480638"/>
                  </a:cubicBezTo>
                  <a:lnTo>
                    <a:pt x="4208850" y="5507668"/>
                  </a:lnTo>
                  <a:lnTo>
                    <a:pt x="4198232" y="5531692"/>
                  </a:lnTo>
                  <a:lnTo>
                    <a:pt x="4198231" y="5531693"/>
                  </a:lnTo>
                  <a:cubicBezTo>
                    <a:pt x="4191181" y="5537600"/>
                    <a:pt x="4187989" y="5542649"/>
                    <a:pt x="4188085" y="5547578"/>
                  </a:cubicBezTo>
                  <a:lnTo>
                    <a:pt x="4188085" y="5547579"/>
                  </a:lnTo>
                  <a:cubicBezTo>
                    <a:pt x="4188180" y="5552508"/>
                    <a:pt x="4191562" y="5557318"/>
                    <a:pt x="4197659" y="5562747"/>
                  </a:cubicBezTo>
                  <a:cubicBezTo>
                    <a:pt x="4240332" y="5600468"/>
                    <a:pt x="4267003" y="5646190"/>
                    <a:pt x="4268907" y="5704484"/>
                  </a:cubicBezTo>
                  <a:cubicBezTo>
                    <a:pt x="4269289" y="5716486"/>
                    <a:pt x="4271954" y="5728679"/>
                    <a:pt x="4274812" y="5740489"/>
                  </a:cubicBezTo>
                  <a:cubicBezTo>
                    <a:pt x="4276527" y="5747729"/>
                    <a:pt x="4278433" y="5756494"/>
                    <a:pt x="4283578" y="5760874"/>
                  </a:cubicBezTo>
                  <a:cubicBezTo>
                    <a:pt x="4322821" y="5794975"/>
                    <a:pt x="4350063" y="5837458"/>
                    <a:pt x="4371973" y="5883752"/>
                  </a:cubicBezTo>
                  <a:lnTo>
                    <a:pt x="4371974" y="5883757"/>
                  </a:lnTo>
                  <a:lnTo>
                    <a:pt x="4389877" y="5935946"/>
                  </a:lnTo>
                  <a:lnTo>
                    <a:pt x="4389878" y="5935950"/>
                  </a:lnTo>
                  <a:lnTo>
                    <a:pt x="4386259" y="5993290"/>
                  </a:lnTo>
                  <a:lnTo>
                    <a:pt x="4386259" y="5993291"/>
                  </a:lnTo>
                  <a:cubicBezTo>
                    <a:pt x="4385116" y="6004531"/>
                    <a:pt x="4385306" y="6017485"/>
                    <a:pt x="4379782" y="6026440"/>
                  </a:cubicBezTo>
                  <a:cubicBezTo>
                    <a:pt x="4362445" y="6054825"/>
                    <a:pt x="4343778" y="6082258"/>
                    <a:pt x="4323583" y="6108738"/>
                  </a:cubicBezTo>
                  <a:cubicBezTo>
                    <a:pt x="4314914" y="6120074"/>
                    <a:pt x="4309961" y="6126884"/>
                    <a:pt x="4309890" y="6133314"/>
                  </a:cubicBezTo>
                  <a:lnTo>
                    <a:pt x="4309890" y="6133315"/>
                  </a:lnTo>
                  <a:lnTo>
                    <a:pt x="4313591" y="6143190"/>
                  </a:lnTo>
                  <a:lnTo>
                    <a:pt x="4325486" y="6155600"/>
                  </a:lnTo>
                  <a:lnTo>
                    <a:pt x="4325488" y="6155603"/>
                  </a:lnTo>
                  <a:cubicBezTo>
                    <a:pt x="4347778" y="6175798"/>
                    <a:pt x="4359398" y="6200945"/>
                    <a:pt x="4364160" y="6228757"/>
                  </a:cubicBezTo>
                  <a:lnTo>
                    <a:pt x="4381497" y="6361540"/>
                  </a:lnTo>
                  <a:lnTo>
                    <a:pt x="4381497" y="6361539"/>
                  </a:lnTo>
                  <a:cubicBezTo>
                    <a:pt x="4377877" y="6317151"/>
                    <a:pt x="4371590" y="6272764"/>
                    <a:pt x="4364160" y="6228756"/>
                  </a:cubicBezTo>
                  <a:cubicBezTo>
                    <a:pt x="4359398" y="6200944"/>
                    <a:pt x="4347778" y="6175797"/>
                    <a:pt x="4325488" y="6155602"/>
                  </a:cubicBezTo>
                  <a:lnTo>
                    <a:pt x="4325486" y="6155600"/>
                  </a:lnTo>
                  <a:lnTo>
                    <a:pt x="4309890" y="6133315"/>
                  </a:lnTo>
                  <a:lnTo>
                    <a:pt x="4323583" y="6108739"/>
                  </a:lnTo>
                  <a:cubicBezTo>
                    <a:pt x="4343778" y="6082259"/>
                    <a:pt x="4362445" y="6054826"/>
                    <a:pt x="4379782" y="6026441"/>
                  </a:cubicBezTo>
                  <a:cubicBezTo>
                    <a:pt x="4385306" y="6017486"/>
                    <a:pt x="4385116" y="6004532"/>
                    <a:pt x="4386259" y="5993292"/>
                  </a:cubicBezTo>
                  <a:lnTo>
                    <a:pt x="4386259" y="5993290"/>
                  </a:lnTo>
                  <a:lnTo>
                    <a:pt x="4389712" y="5964477"/>
                  </a:lnTo>
                  <a:lnTo>
                    <a:pt x="4389878" y="5935950"/>
                  </a:lnTo>
                  <a:lnTo>
                    <a:pt x="4389878" y="5935949"/>
                  </a:lnTo>
                  <a:lnTo>
                    <a:pt x="4389877" y="5935946"/>
                  </a:lnTo>
                  <a:lnTo>
                    <a:pt x="4382997" y="5909351"/>
                  </a:lnTo>
                  <a:lnTo>
                    <a:pt x="4371974" y="5883757"/>
                  </a:lnTo>
                  <a:lnTo>
                    <a:pt x="4371973" y="5883751"/>
                  </a:lnTo>
                  <a:cubicBezTo>
                    <a:pt x="4350063" y="5837457"/>
                    <a:pt x="4322821" y="5794974"/>
                    <a:pt x="4283578" y="5760873"/>
                  </a:cubicBezTo>
                  <a:cubicBezTo>
                    <a:pt x="4278433" y="5756493"/>
                    <a:pt x="4276527" y="5747728"/>
                    <a:pt x="4274812" y="5740488"/>
                  </a:cubicBezTo>
                  <a:cubicBezTo>
                    <a:pt x="4271954" y="5728678"/>
                    <a:pt x="4269289" y="5716485"/>
                    <a:pt x="4268907" y="5704483"/>
                  </a:cubicBezTo>
                  <a:cubicBezTo>
                    <a:pt x="4267003" y="5646189"/>
                    <a:pt x="4240332" y="5600467"/>
                    <a:pt x="4197659" y="5562746"/>
                  </a:cubicBezTo>
                  <a:lnTo>
                    <a:pt x="4188085" y="5547578"/>
                  </a:lnTo>
                  <a:lnTo>
                    <a:pt x="4198231" y="5531694"/>
                  </a:lnTo>
                  <a:lnTo>
                    <a:pt x="4198232" y="5531692"/>
                  </a:lnTo>
                  <a:lnTo>
                    <a:pt x="4206630" y="5520422"/>
                  </a:lnTo>
                  <a:lnTo>
                    <a:pt x="4208850" y="5507668"/>
                  </a:lnTo>
                  <a:lnTo>
                    <a:pt x="4208850" y="5507667"/>
                  </a:lnTo>
                  <a:cubicBezTo>
                    <a:pt x="4208803" y="5498832"/>
                    <a:pt x="4206231" y="5489497"/>
                    <a:pt x="4204327" y="5480637"/>
                  </a:cubicBezTo>
                  <a:cubicBezTo>
                    <a:pt x="4200516" y="5462351"/>
                    <a:pt x="4196514" y="5443870"/>
                    <a:pt x="4192704" y="5425582"/>
                  </a:cubicBezTo>
                  <a:cubicBezTo>
                    <a:pt x="4190038" y="5412057"/>
                    <a:pt x="4187752" y="5398721"/>
                    <a:pt x="4184513" y="5385384"/>
                  </a:cubicBezTo>
                  <a:lnTo>
                    <a:pt x="4179637" y="5355014"/>
                  </a:lnTo>
                  <a:lnTo>
                    <a:pt x="4183557" y="5321350"/>
                  </a:lnTo>
                  <a:lnTo>
                    <a:pt x="4208517" y="5272797"/>
                  </a:lnTo>
                  <a:lnTo>
                    <a:pt x="4225669" y="5241089"/>
                  </a:lnTo>
                  <a:lnTo>
                    <a:pt x="4231973" y="5229433"/>
                  </a:lnTo>
                  <a:lnTo>
                    <a:pt x="4232139" y="5179068"/>
                  </a:lnTo>
                  <a:lnTo>
                    <a:pt x="4232139" y="5179067"/>
                  </a:lnTo>
                  <a:cubicBezTo>
                    <a:pt x="4231663" y="5176876"/>
                    <a:pt x="4230473" y="5174400"/>
                    <a:pt x="4229593" y="5172090"/>
                  </a:cubicBezTo>
                  <a:lnTo>
                    <a:pt x="4228901" y="5166114"/>
                  </a:lnTo>
                  <a:lnTo>
                    <a:pt x="4235616" y="5133225"/>
                  </a:lnTo>
                  <a:lnTo>
                    <a:pt x="4235616" y="5133224"/>
                  </a:lnTo>
                  <a:lnTo>
                    <a:pt x="4235615" y="5133220"/>
                  </a:lnTo>
                  <a:lnTo>
                    <a:pt x="4228473" y="5102461"/>
                  </a:lnTo>
                  <a:lnTo>
                    <a:pt x="4222587" y="5087441"/>
                  </a:lnTo>
                  <a:lnTo>
                    <a:pt x="4222582" y="5087423"/>
                  </a:lnTo>
                  <a:cubicBezTo>
                    <a:pt x="4216496" y="5072411"/>
                    <a:pt x="4210397" y="5057381"/>
                    <a:pt x="4209468" y="5041521"/>
                  </a:cubicBezTo>
                  <a:cubicBezTo>
                    <a:pt x="4208326" y="5022852"/>
                    <a:pt x="4194228" y="5003801"/>
                    <a:pt x="4182989" y="4987037"/>
                  </a:cubicBezTo>
                  <a:lnTo>
                    <a:pt x="4165707" y="4957454"/>
                  </a:lnTo>
                  <a:lnTo>
                    <a:pt x="4158155" y="4933805"/>
                  </a:lnTo>
                  <a:lnTo>
                    <a:pt x="4159557" y="4912169"/>
                  </a:lnTo>
                  <a:cubicBezTo>
                    <a:pt x="4161319" y="4904358"/>
                    <a:pt x="4161831" y="4896714"/>
                    <a:pt x="4161262" y="4889276"/>
                  </a:cubicBezTo>
                  <a:lnTo>
                    <a:pt x="4161262" y="4889275"/>
                  </a:lnTo>
                  <a:lnTo>
                    <a:pt x="4156484" y="4867614"/>
                  </a:lnTo>
                  <a:lnTo>
                    <a:pt x="4153733" y="4863343"/>
                  </a:lnTo>
                  <a:lnTo>
                    <a:pt x="4151983" y="4857317"/>
                  </a:lnTo>
                  <a:cubicBezTo>
                    <a:pt x="4146840" y="4847214"/>
                    <a:pt x="4139839" y="4837703"/>
                    <a:pt x="4131552" y="4828916"/>
                  </a:cubicBezTo>
                  <a:lnTo>
                    <a:pt x="4116716" y="4800483"/>
                  </a:lnTo>
                  <a:lnTo>
                    <a:pt x="4118025" y="4767765"/>
                  </a:lnTo>
                  <a:cubicBezTo>
                    <a:pt x="4123931" y="4738236"/>
                    <a:pt x="4124313" y="4707565"/>
                    <a:pt x="4127932" y="4677656"/>
                  </a:cubicBezTo>
                  <a:cubicBezTo>
                    <a:pt x="4128694" y="4671177"/>
                    <a:pt x="4131362" y="4662987"/>
                    <a:pt x="4135934" y="4659175"/>
                  </a:cubicBezTo>
                  <a:cubicBezTo>
                    <a:pt x="4192704" y="4612501"/>
                    <a:pt x="4193276" y="4546777"/>
                    <a:pt x="4195944" y="4482005"/>
                  </a:cubicBezTo>
                  <a:cubicBezTo>
                    <a:pt x="4197659" y="4442762"/>
                    <a:pt x="4197659" y="4403326"/>
                    <a:pt x="4196706" y="4363891"/>
                  </a:cubicBezTo>
                  <a:lnTo>
                    <a:pt x="4196706" y="4363890"/>
                  </a:lnTo>
                  <a:cubicBezTo>
                    <a:pt x="4196514" y="4350554"/>
                    <a:pt x="4193466" y="4336457"/>
                    <a:pt x="4187752" y="4324645"/>
                  </a:cubicBezTo>
                  <a:cubicBezTo>
                    <a:pt x="4175749" y="4300070"/>
                    <a:pt x="4160129" y="4277401"/>
                    <a:pt x="4147936" y="4253014"/>
                  </a:cubicBezTo>
                  <a:close/>
                  <a:moveTo>
                    <a:pt x="4211111" y="2836172"/>
                  </a:moveTo>
                  <a:lnTo>
                    <a:pt x="4202421" y="2848793"/>
                  </a:lnTo>
                  <a:cubicBezTo>
                    <a:pt x="4197421" y="2865010"/>
                    <a:pt x="4191562" y="2881307"/>
                    <a:pt x="4186816" y="2897785"/>
                  </a:cubicBezTo>
                  <a:lnTo>
                    <a:pt x="4185787" y="2903551"/>
                  </a:lnTo>
                  <a:lnTo>
                    <a:pt x="4182513" y="2914328"/>
                  </a:lnTo>
                  <a:lnTo>
                    <a:pt x="4177882" y="2947858"/>
                  </a:lnTo>
                  <a:lnTo>
                    <a:pt x="4177881" y="2947862"/>
                  </a:lnTo>
                  <a:lnTo>
                    <a:pt x="4177881" y="2947863"/>
                  </a:lnTo>
                  <a:cubicBezTo>
                    <a:pt x="4177512" y="2959157"/>
                    <a:pt x="4178512" y="2970576"/>
                    <a:pt x="4181465" y="2982149"/>
                  </a:cubicBezTo>
                  <a:lnTo>
                    <a:pt x="4193158" y="3077402"/>
                  </a:lnTo>
                  <a:lnTo>
                    <a:pt x="4180703" y="3172654"/>
                  </a:lnTo>
                  <a:cubicBezTo>
                    <a:pt x="4154794" y="3276480"/>
                    <a:pt x="4127362" y="3380305"/>
                    <a:pt x="4133076" y="3489467"/>
                  </a:cubicBezTo>
                  <a:cubicBezTo>
                    <a:pt x="4134028" y="3507563"/>
                    <a:pt x="4122407" y="3529090"/>
                    <a:pt x="4110977" y="3544713"/>
                  </a:cubicBezTo>
                  <a:cubicBezTo>
                    <a:pt x="4100119" y="3559668"/>
                    <a:pt x="4094260" y="3566812"/>
                    <a:pt x="4093355" y="3574408"/>
                  </a:cubicBezTo>
                  <a:lnTo>
                    <a:pt x="4093355" y="3574409"/>
                  </a:lnTo>
                  <a:cubicBezTo>
                    <a:pt x="4092450" y="3582005"/>
                    <a:pt x="4096499" y="3590054"/>
                    <a:pt x="4105453" y="3606818"/>
                  </a:cubicBezTo>
                  <a:cubicBezTo>
                    <a:pt x="4109835" y="3614820"/>
                    <a:pt x="4112501" y="3624726"/>
                    <a:pt x="4118979" y="3630633"/>
                  </a:cubicBezTo>
                  <a:lnTo>
                    <a:pt x="4136708" y="3654416"/>
                  </a:lnTo>
                  <a:lnTo>
                    <a:pt x="4140382" y="3668940"/>
                  </a:lnTo>
                  <a:lnTo>
                    <a:pt x="4143220" y="3680164"/>
                  </a:lnTo>
                  <a:lnTo>
                    <a:pt x="4139172" y="3734837"/>
                  </a:lnTo>
                  <a:lnTo>
                    <a:pt x="4139172" y="3734838"/>
                  </a:lnTo>
                  <a:cubicBezTo>
                    <a:pt x="4138220" y="3741316"/>
                    <a:pt x="4136886" y="3749126"/>
                    <a:pt x="4139554" y="3754653"/>
                  </a:cubicBezTo>
                  <a:lnTo>
                    <a:pt x="4145911" y="3789776"/>
                  </a:lnTo>
                  <a:lnTo>
                    <a:pt x="4130980" y="3822472"/>
                  </a:lnTo>
                  <a:cubicBezTo>
                    <a:pt x="4123932" y="3831902"/>
                    <a:pt x="4118312" y="3842046"/>
                    <a:pt x="4116645" y="3852619"/>
                  </a:cubicBezTo>
                  <a:lnTo>
                    <a:pt x="4116645" y="3852620"/>
                  </a:lnTo>
                  <a:lnTo>
                    <a:pt x="4117425" y="3868764"/>
                  </a:lnTo>
                  <a:lnTo>
                    <a:pt x="4126028" y="3885337"/>
                  </a:lnTo>
                  <a:lnTo>
                    <a:pt x="4126028" y="3885339"/>
                  </a:lnTo>
                  <a:cubicBezTo>
                    <a:pt x="4135744" y="3897722"/>
                    <a:pt x="4143150" y="3910319"/>
                    <a:pt x="4148409" y="3923125"/>
                  </a:cubicBezTo>
                  <a:lnTo>
                    <a:pt x="4157913" y="3962160"/>
                  </a:lnTo>
                  <a:lnTo>
                    <a:pt x="4142221" y="4043838"/>
                  </a:lnTo>
                  <a:lnTo>
                    <a:pt x="4142220" y="4043839"/>
                  </a:lnTo>
                  <a:cubicBezTo>
                    <a:pt x="4133457" y="4063842"/>
                    <a:pt x="4128075" y="4083702"/>
                    <a:pt x="4127099" y="4103825"/>
                  </a:cubicBezTo>
                  <a:lnTo>
                    <a:pt x="4127099" y="4103826"/>
                  </a:lnTo>
                  <a:lnTo>
                    <a:pt x="4129066" y="4134256"/>
                  </a:lnTo>
                  <a:lnTo>
                    <a:pt x="4138410" y="4165382"/>
                  </a:lnTo>
                  <a:lnTo>
                    <a:pt x="4138410" y="4165384"/>
                  </a:lnTo>
                  <a:lnTo>
                    <a:pt x="4142315" y="4192388"/>
                  </a:lnTo>
                  <a:lnTo>
                    <a:pt x="4142315" y="4192387"/>
                  </a:lnTo>
                  <a:cubicBezTo>
                    <a:pt x="4142411" y="4182767"/>
                    <a:pt x="4141839" y="4173480"/>
                    <a:pt x="4138410" y="4165383"/>
                  </a:cubicBezTo>
                  <a:lnTo>
                    <a:pt x="4138410" y="4165382"/>
                  </a:lnTo>
                  <a:lnTo>
                    <a:pt x="4127099" y="4103826"/>
                  </a:lnTo>
                  <a:lnTo>
                    <a:pt x="4142220" y="4043840"/>
                  </a:lnTo>
                  <a:lnTo>
                    <a:pt x="4142221" y="4043838"/>
                  </a:lnTo>
                  <a:lnTo>
                    <a:pt x="4155523" y="4002410"/>
                  </a:lnTo>
                  <a:lnTo>
                    <a:pt x="4157913" y="3962160"/>
                  </a:lnTo>
                  <a:lnTo>
                    <a:pt x="4157913" y="3962159"/>
                  </a:lnTo>
                  <a:cubicBezTo>
                    <a:pt x="4155651" y="3935727"/>
                    <a:pt x="4145460" y="3910104"/>
                    <a:pt x="4126028" y="3885338"/>
                  </a:cubicBezTo>
                  <a:lnTo>
                    <a:pt x="4126028" y="3885337"/>
                  </a:lnTo>
                  <a:lnTo>
                    <a:pt x="4116645" y="3852620"/>
                  </a:lnTo>
                  <a:lnTo>
                    <a:pt x="4130980" y="3822473"/>
                  </a:lnTo>
                  <a:cubicBezTo>
                    <a:pt x="4139172" y="3811614"/>
                    <a:pt x="4144316" y="3800897"/>
                    <a:pt x="4145911" y="3789777"/>
                  </a:cubicBezTo>
                  <a:lnTo>
                    <a:pt x="4145911" y="3789776"/>
                  </a:lnTo>
                  <a:cubicBezTo>
                    <a:pt x="4147507" y="3778655"/>
                    <a:pt x="4145554" y="3767130"/>
                    <a:pt x="4139554" y="3754652"/>
                  </a:cubicBezTo>
                  <a:lnTo>
                    <a:pt x="4139172" y="3734838"/>
                  </a:lnTo>
                  <a:lnTo>
                    <a:pt x="4143220" y="3680164"/>
                  </a:lnTo>
                  <a:lnTo>
                    <a:pt x="4143220" y="3680163"/>
                  </a:lnTo>
                  <a:lnTo>
                    <a:pt x="4140382" y="3668940"/>
                  </a:lnTo>
                  <a:lnTo>
                    <a:pt x="4136708" y="3654416"/>
                  </a:lnTo>
                  <a:lnTo>
                    <a:pt x="4136708" y="3654416"/>
                  </a:lnTo>
                  <a:lnTo>
                    <a:pt x="4136708" y="3654415"/>
                  </a:lnTo>
                  <a:cubicBezTo>
                    <a:pt x="4132898" y="3646123"/>
                    <a:pt x="4127219" y="3638157"/>
                    <a:pt x="4118979" y="3630632"/>
                  </a:cubicBezTo>
                  <a:cubicBezTo>
                    <a:pt x="4112501" y="3624725"/>
                    <a:pt x="4109835" y="3614819"/>
                    <a:pt x="4105453" y="3606817"/>
                  </a:cubicBezTo>
                  <a:cubicBezTo>
                    <a:pt x="4100976" y="3598435"/>
                    <a:pt x="4097725" y="3592232"/>
                    <a:pt x="4095707" y="3587174"/>
                  </a:cubicBezTo>
                  <a:lnTo>
                    <a:pt x="4093355" y="3574408"/>
                  </a:lnTo>
                  <a:lnTo>
                    <a:pt x="4098434" y="3562321"/>
                  </a:lnTo>
                  <a:cubicBezTo>
                    <a:pt x="4101369" y="3557716"/>
                    <a:pt x="4105548" y="3552191"/>
                    <a:pt x="4110977" y="3544714"/>
                  </a:cubicBezTo>
                  <a:cubicBezTo>
                    <a:pt x="4122407" y="3529091"/>
                    <a:pt x="4134028" y="3507564"/>
                    <a:pt x="4133076" y="3489468"/>
                  </a:cubicBezTo>
                  <a:cubicBezTo>
                    <a:pt x="4127362" y="3380306"/>
                    <a:pt x="4154794" y="3276481"/>
                    <a:pt x="4180703" y="3172655"/>
                  </a:cubicBezTo>
                  <a:cubicBezTo>
                    <a:pt x="4188705" y="3140650"/>
                    <a:pt x="4192943" y="3109026"/>
                    <a:pt x="4193158" y="3077402"/>
                  </a:cubicBezTo>
                  <a:lnTo>
                    <a:pt x="4193158" y="3077401"/>
                  </a:lnTo>
                  <a:cubicBezTo>
                    <a:pt x="4193372" y="3045777"/>
                    <a:pt x="4189562" y="3014153"/>
                    <a:pt x="4181465" y="2982148"/>
                  </a:cubicBezTo>
                  <a:lnTo>
                    <a:pt x="4177881" y="2947863"/>
                  </a:lnTo>
                  <a:lnTo>
                    <a:pt x="4177882" y="2947858"/>
                  </a:lnTo>
                  <a:lnTo>
                    <a:pt x="4185787" y="2903551"/>
                  </a:lnTo>
                  <a:lnTo>
                    <a:pt x="4202421" y="2848794"/>
                  </a:lnTo>
                  <a:cubicBezTo>
                    <a:pt x="4203754" y="2844317"/>
                    <a:pt x="4207040" y="2839983"/>
                    <a:pt x="4211111" y="2836173"/>
                  </a:cubicBezTo>
                  <a:close/>
                  <a:moveTo>
                    <a:pt x="3726625" y="1508458"/>
                  </a:moveTo>
                  <a:lnTo>
                    <a:pt x="3698531" y="1596214"/>
                  </a:lnTo>
                  <a:cubicBezTo>
                    <a:pt x="3696054" y="1604979"/>
                    <a:pt x="3697579" y="1615837"/>
                    <a:pt x="3700436" y="1624981"/>
                  </a:cubicBezTo>
                  <a:cubicBezTo>
                    <a:pt x="3710152" y="1656224"/>
                    <a:pt x="3734537" y="1676037"/>
                    <a:pt x="3757017" y="1697754"/>
                  </a:cubicBezTo>
                  <a:cubicBezTo>
                    <a:pt x="3766924" y="1707280"/>
                    <a:pt x="3773972" y="1720424"/>
                    <a:pt x="3779686" y="1733189"/>
                  </a:cubicBezTo>
                  <a:cubicBezTo>
                    <a:pt x="3794357" y="1766336"/>
                    <a:pt x="3807501" y="1800247"/>
                    <a:pt x="3821407" y="1833776"/>
                  </a:cubicBezTo>
                  <a:cubicBezTo>
                    <a:pt x="3822741" y="1837014"/>
                    <a:pt x="3826170" y="1839680"/>
                    <a:pt x="3829028" y="1842159"/>
                  </a:cubicBezTo>
                  <a:cubicBezTo>
                    <a:pt x="3859129" y="1866923"/>
                    <a:pt x="3889418" y="1891498"/>
                    <a:pt x="3919519" y="1916455"/>
                  </a:cubicBezTo>
                  <a:cubicBezTo>
                    <a:pt x="3925233" y="1921217"/>
                    <a:pt x="3929425" y="1928077"/>
                    <a:pt x="3934949" y="1933220"/>
                  </a:cubicBezTo>
                  <a:cubicBezTo>
                    <a:pt x="3942569" y="1940460"/>
                    <a:pt x="3949810" y="1949604"/>
                    <a:pt x="3958954" y="1953414"/>
                  </a:cubicBezTo>
                  <a:cubicBezTo>
                    <a:pt x="3987719" y="1965225"/>
                    <a:pt x="4000103" y="1987895"/>
                    <a:pt x="4005437" y="2016470"/>
                  </a:cubicBezTo>
                  <a:cubicBezTo>
                    <a:pt x="4010390" y="2042571"/>
                    <a:pt x="4014582" y="2068670"/>
                    <a:pt x="4020296" y="2094579"/>
                  </a:cubicBezTo>
                  <a:cubicBezTo>
                    <a:pt x="4027154" y="2126202"/>
                    <a:pt x="4034584" y="2157637"/>
                    <a:pt x="4042967" y="2188880"/>
                  </a:cubicBezTo>
                  <a:cubicBezTo>
                    <a:pt x="4046587" y="2202405"/>
                    <a:pt x="4050777" y="2216693"/>
                    <a:pt x="4058207" y="2228315"/>
                  </a:cubicBezTo>
                  <a:cubicBezTo>
                    <a:pt x="4078782" y="2260891"/>
                    <a:pt x="4092688" y="2295754"/>
                    <a:pt x="4087164" y="2334045"/>
                  </a:cubicBezTo>
                  <a:cubicBezTo>
                    <a:pt x="4082782" y="2364716"/>
                    <a:pt x="4094022" y="2390435"/>
                    <a:pt x="4111549" y="2409486"/>
                  </a:cubicBezTo>
                  <a:cubicBezTo>
                    <a:pt x="4119503" y="2418155"/>
                    <a:pt x="4125016" y="2426977"/>
                    <a:pt x="4128650" y="2435913"/>
                  </a:cubicBezTo>
                  <a:lnTo>
                    <a:pt x="4134481" y="2463018"/>
                  </a:lnTo>
                  <a:lnTo>
                    <a:pt x="4125839" y="2518262"/>
                  </a:lnTo>
                  <a:lnTo>
                    <a:pt x="4125838" y="2518264"/>
                  </a:lnTo>
                  <a:cubicBezTo>
                    <a:pt x="4123171" y="2527790"/>
                    <a:pt x="4122027" y="2536457"/>
                    <a:pt x="4122194" y="2545006"/>
                  </a:cubicBezTo>
                  <a:lnTo>
                    <a:pt x="4122194" y="2545007"/>
                  </a:lnTo>
                  <a:cubicBezTo>
                    <a:pt x="4122360" y="2553556"/>
                    <a:pt x="4123837" y="2561986"/>
                    <a:pt x="4126408" y="2571035"/>
                  </a:cubicBezTo>
                  <a:cubicBezTo>
                    <a:pt x="4138410" y="2612946"/>
                    <a:pt x="4170987" y="2640951"/>
                    <a:pt x="4199563" y="2668002"/>
                  </a:cubicBezTo>
                  <a:cubicBezTo>
                    <a:pt x="4223947" y="2691055"/>
                    <a:pt x="4237663" y="2716964"/>
                    <a:pt x="4247953" y="2745349"/>
                  </a:cubicBezTo>
                  <a:lnTo>
                    <a:pt x="4247954" y="2745352"/>
                  </a:lnTo>
                  <a:lnTo>
                    <a:pt x="4253873" y="2778006"/>
                  </a:lnTo>
                  <a:lnTo>
                    <a:pt x="4253453" y="2785440"/>
                  </a:lnTo>
                  <a:lnTo>
                    <a:pt x="4243374" y="2811780"/>
                  </a:lnTo>
                  <a:lnTo>
                    <a:pt x="4243371" y="2811787"/>
                  </a:lnTo>
                  <a:lnTo>
                    <a:pt x="4243372" y="2811787"/>
                  </a:lnTo>
                  <a:lnTo>
                    <a:pt x="4243374" y="2811780"/>
                  </a:lnTo>
                  <a:lnTo>
                    <a:pt x="4253025" y="2793023"/>
                  </a:lnTo>
                  <a:lnTo>
                    <a:pt x="4253453" y="2785440"/>
                  </a:lnTo>
                  <a:lnTo>
                    <a:pt x="4254654" y="2782305"/>
                  </a:lnTo>
                  <a:lnTo>
                    <a:pt x="4253873" y="2778006"/>
                  </a:lnTo>
                  <a:lnTo>
                    <a:pt x="4254284" y="2770758"/>
                  </a:lnTo>
                  <a:lnTo>
                    <a:pt x="4247954" y="2745352"/>
                  </a:lnTo>
                  <a:lnTo>
                    <a:pt x="4247953" y="2745348"/>
                  </a:lnTo>
                  <a:cubicBezTo>
                    <a:pt x="4237663" y="2716963"/>
                    <a:pt x="4223947" y="2691054"/>
                    <a:pt x="4199563" y="2668001"/>
                  </a:cubicBezTo>
                  <a:cubicBezTo>
                    <a:pt x="4170987" y="2640950"/>
                    <a:pt x="4138410" y="2612945"/>
                    <a:pt x="4126408" y="2571034"/>
                  </a:cubicBezTo>
                  <a:lnTo>
                    <a:pt x="4122194" y="2545007"/>
                  </a:lnTo>
                  <a:lnTo>
                    <a:pt x="4125838" y="2518265"/>
                  </a:lnTo>
                  <a:lnTo>
                    <a:pt x="4125839" y="2518262"/>
                  </a:lnTo>
                  <a:lnTo>
                    <a:pt x="4132419" y="2490551"/>
                  </a:lnTo>
                  <a:lnTo>
                    <a:pt x="4134481" y="2463018"/>
                  </a:lnTo>
                  <a:lnTo>
                    <a:pt x="4134481" y="2463017"/>
                  </a:lnTo>
                  <a:cubicBezTo>
                    <a:pt x="4133600" y="2444777"/>
                    <a:pt x="4127457" y="2426822"/>
                    <a:pt x="4111549" y="2409485"/>
                  </a:cubicBezTo>
                  <a:cubicBezTo>
                    <a:pt x="4094022" y="2390434"/>
                    <a:pt x="4082782" y="2364715"/>
                    <a:pt x="4087164" y="2334044"/>
                  </a:cubicBezTo>
                  <a:cubicBezTo>
                    <a:pt x="4092688" y="2295753"/>
                    <a:pt x="4078782" y="2260890"/>
                    <a:pt x="4058207" y="2228314"/>
                  </a:cubicBezTo>
                  <a:cubicBezTo>
                    <a:pt x="4050777" y="2216692"/>
                    <a:pt x="4046587" y="2202404"/>
                    <a:pt x="4042967" y="2188879"/>
                  </a:cubicBezTo>
                  <a:cubicBezTo>
                    <a:pt x="4034584" y="2157636"/>
                    <a:pt x="4027154" y="2126201"/>
                    <a:pt x="4020296" y="2094578"/>
                  </a:cubicBezTo>
                  <a:cubicBezTo>
                    <a:pt x="4014582" y="2068669"/>
                    <a:pt x="4010390" y="2042570"/>
                    <a:pt x="4005437" y="2016469"/>
                  </a:cubicBezTo>
                  <a:cubicBezTo>
                    <a:pt x="4000103" y="1987894"/>
                    <a:pt x="3987719" y="1965224"/>
                    <a:pt x="3958954" y="1953413"/>
                  </a:cubicBezTo>
                  <a:cubicBezTo>
                    <a:pt x="3949810" y="1949603"/>
                    <a:pt x="3942569" y="1940459"/>
                    <a:pt x="3934949" y="1933219"/>
                  </a:cubicBezTo>
                  <a:cubicBezTo>
                    <a:pt x="3929425" y="1928076"/>
                    <a:pt x="3925233" y="1921216"/>
                    <a:pt x="3919519" y="1916454"/>
                  </a:cubicBezTo>
                  <a:cubicBezTo>
                    <a:pt x="3889418" y="1891497"/>
                    <a:pt x="3859129" y="1866922"/>
                    <a:pt x="3829028" y="1842158"/>
                  </a:cubicBezTo>
                  <a:cubicBezTo>
                    <a:pt x="3826170" y="1839679"/>
                    <a:pt x="3822741" y="1837013"/>
                    <a:pt x="3821407" y="1833775"/>
                  </a:cubicBezTo>
                  <a:cubicBezTo>
                    <a:pt x="3807501" y="1800246"/>
                    <a:pt x="3794358" y="1766335"/>
                    <a:pt x="3779686" y="1733188"/>
                  </a:cubicBezTo>
                  <a:cubicBezTo>
                    <a:pt x="3773972" y="1720423"/>
                    <a:pt x="3766924" y="1707279"/>
                    <a:pt x="3757018" y="1697753"/>
                  </a:cubicBezTo>
                  <a:cubicBezTo>
                    <a:pt x="3734538" y="1676036"/>
                    <a:pt x="3710152" y="1656223"/>
                    <a:pt x="3700436" y="1624980"/>
                  </a:cubicBezTo>
                  <a:cubicBezTo>
                    <a:pt x="3697580" y="1615836"/>
                    <a:pt x="3696055" y="1604978"/>
                    <a:pt x="3698532" y="1596213"/>
                  </a:cubicBezTo>
                  <a:close/>
                  <a:moveTo>
                    <a:pt x="3745230" y="1459073"/>
                  </a:moveTo>
                  <a:lnTo>
                    <a:pt x="3745229" y="1459074"/>
                  </a:lnTo>
                  <a:lnTo>
                    <a:pt x="3736012" y="1481572"/>
                  </a:lnTo>
                  <a:close/>
                  <a:moveTo>
                    <a:pt x="3764423" y="1268758"/>
                  </a:moveTo>
                  <a:cubicBezTo>
                    <a:pt x="3764875" y="1275402"/>
                    <a:pt x="3766447" y="1281689"/>
                    <a:pt x="3769590" y="1286070"/>
                  </a:cubicBezTo>
                  <a:cubicBezTo>
                    <a:pt x="3784163" y="1306930"/>
                    <a:pt x="3790403" y="1328553"/>
                    <a:pt x="3791927" y="1350628"/>
                  </a:cubicBezTo>
                  <a:lnTo>
                    <a:pt x="3786333" y="1413840"/>
                  </a:lnTo>
                  <a:lnTo>
                    <a:pt x="3791928" y="1350627"/>
                  </a:lnTo>
                  <a:cubicBezTo>
                    <a:pt x="3790403" y="1328552"/>
                    <a:pt x="3784164" y="1306930"/>
                    <a:pt x="3769590" y="1286069"/>
                  </a:cubicBezTo>
                  <a:close/>
                  <a:moveTo>
                    <a:pt x="3706152" y="773035"/>
                  </a:moveTo>
                  <a:lnTo>
                    <a:pt x="3706152" y="773036"/>
                  </a:lnTo>
                  <a:cubicBezTo>
                    <a:pt x="3708438" y="800277"/>
                    <a:pt x="3711676" y="827330"/>
                    <a:pt x="3714152" y="854380"/>
                  </a:cubicBezTo>
                  <a:cubicBezTo>
                    <a:pt x="3716438" y="878957"/>
                    <a:pt x="3717200" y="903723"/>
                    <a:pt x="3745205" y="915344"/>
                  </a:cubicBezTo>
                  <a:cubicBezTo>
                    <a:pt x="3749587" y="917060"/>
                    <a:pt x="3752825" y="922774"/>
                    <a:pt x="3755683" y="927156"/>
                  </a:cubicBezTo>
                  <a:cubicBezTo>
                    <a:pt x="3799691" y="994786"/>
                    <a:pt x="3798547" y="1030981"/>
                    <a:pt x="3752063" y="1097088"/>
                  </a:cubicBezTo>
                  <a:cubicBezTo>
                    <a:pt x="3747301" y="1103946"/>
                    <a:pt x="3743871" y="1118614"/>
                    <a:pt x="3747681" y="1123186"/>
                  </a:cubicBezTo>
                  <a:cubicBezTo>
                    <a:pt x="3763493" y="1142618"/>
                    <a:pt x="3770542" y="1162954"/>
                    <a:pt x="3772400" y="1184029"/>
                  </a:cubicBezTo>
                  <a:cubicBezTo>
                    <a:pt x="3770542" y="1162954"/>
                    <a:pt x="3763494" y="1142617"/>
                    <a:pt x="3747682" y="1123185"/>
                  </a:cubicBezTo>
                  <a:cubicBezTo>
                    <a:pt x="3743872" y="1118613"/>
                    <a:pt x="3747302" y="1103945"/>
                    <a:pt x="3752064" y="1097087"/>
                  </a:cubicBezTo>
                  <a:cubicBezTo>
                    <a:pt x="3798548" y="1030980"/>
                    <a:pt x="3799692" y="994785"/>
                    <a:pt x="3755684" y="927155"/>
                  </a:cubicBezTo>
                  <a:cubicBezTo>
                    <a:pt x="3752826" y="922773"/>
                    <a:pt x="3749588" y="917059"/>
                    <a:pt x="3745206" y="915343"/>
                  </a:cubicBezTo>
                  <a:cubicBezTo>
                    <a:pt x="3717200" y="903722"/>
                    <a:pt x="3716438" y="878956"/>
                    <a:pt x="3714152" y="854379"/>
                  </a:cubicBezTo>
                  <a:close/>
                  <a:moveTo>
                    <a:pt x="3761553" y="517851"/>
                  </a:moveTo>
                  <a:lnTo>
                    <a:pt x="3752635" y="556048"/>
                  </a:lnTo>
                  <a:cubicBezTo>
                    <a:pt x="3750539" y="564049"/>
                    <a:pt x="3745015" y="572623"/>
                    <a:pt x="3746157" y="580051"/>
                  </a:cubicBezTo>
                  <a:cubicBezTo>
                    <a:pt x="3749491" y="601579"/>
                    <a:pt x="3747062" y="622201"/>
                    <a:pt x="3742776" y="642538"/>
                  </a:cubicBezTo>
                  <a:lnTo>
                    <a:pt x="3730253" y="694928"/>
                  </a:lnTo>
                  <a:lnTo>
                    <a:pt x="3742777" y="642537"/>
                  </a:lnTo>
                  <a:cubicBezTo>
                    <a:pt x="3747063" y="622201"/>
                    <a:pt x="3749492" y="601578"/>
                    <a:pt x="3746158" y="580050"/>
                  </a:cubicBezTo>
                  <a:cubicBezTo>
                    <a:pt x="3745016" y="572622"/>
                    <a:pt x="3750540" y="564048"/>
                    <a:pt x="3752636" y="556047"/>
                  </a:cubicBezTo>
                  <a:close/>
                  <a:moveTo>
                    <a:pt x="3774848" y="298169"/>
                  </a:moveTo>
                  <a:lnTo>
                    <a:pt x="3760065" y="313534"/>
                  </a:lnTo>
                  <a:cubicBezTo>
                    <a:pt x="3755873" y="316390"/>
                    <a:pt x="3758159" y="330299"/>
                    <a:pt x="3759493" y="338871"/>
                  </a:cubicBezTo>
                  <a:lnTo>
                    <a:pt x="3759500" y="338900"/>
                  </a:lnTo>
                  <a:lnTo>
                    <a:pt x="3769400" y="395640"/>
                  </a:lnTo>
                  <a:lnTo>
                    <a:pt x="3765590" y="367328"/>
                  </a:lnTo>
                  <a:lnTo>
                    <a:pt x="3759500" y="338900"/>
                  </a:lnTo>
                  <a:lnTo>
                    <a:pt x="3759494" y="338870"/>
                  </a:lnTo>
                  <a:cubicBezTo>
                    <a:pt x="3758160" y="330298"/>
                    <a:pt x="3755874" y="316389"/>
                    <a:pt x="3760066" y="313533"/>
                  </a:cubicBezTo>
                  <a:close/>
                  <a:moveTo>
                    <a:pt x="3782393" y="281568"/>
                  </a:moveTo>
                  <a:lnTo>
                    <a:pt x="3777498" y="295415"/>
                  </a:lnTo>
                  <a:lnTo>
                    <a:pt x="3777499" y="295415"/>
                  </a:lnTo>
                  <a:close/>
                  <a:moveTo>
                    <a:pt x="3769073" y="24486"/>
                  </a:moveTo>
                  <a:lnTo>
                    <a:pt x="3766810" y="74129"/>
                  </a:lnTo>
                  <a:cubicBezTo>
                    <a:pt x="3767733" y="91492"/>
                    <a:pt x="3770043" y="108703"/>
                    <a:pt x="3772734" y="125861"/>
                  </a:cubicBezTo>
                  <a:lnTo>
                    <a:pt x="3777129" y="153387"/>
                  </a:lnTo>
                  <a:lnTo>
                    <a:pt x="3785402" y="228944"/>
                  </a:lnTo>
                  <a:lnTo>
                    <a:pt x="3780943" y="177271"/>
                  </a:lnTo>
                  <a:lnTo>
                    <a:pt x="3777129" y="153387"/>
                  </a:lnTo>
                  <a:lnTo>
                    <a:pt x="3776930" y="151569"/>
                  </a:lnTo>
                  <a:cubicBezTo>
                    <a:pt x="3772700" y="125876"/>
                    <a:pt x="3768195" y="100174"/>
                    <a:pt x="3766811" y="74129"/>
                  </a:cubicBezTo>
                  <a:close/>
                  <a:moveTo>
                    <a:pt x="3766492" y="0"/>
                  </a:moveTo>
                  <a:lnTo>
                    <a:pt x="4230600" y="0"/>
                  </a:lnTo>
                  <a:lnTo>
                    <a:pt x="4229473" y="2817"/>
                  </a:lnTo>
                  <a:cubicBezTo>
                    <a:pt x="4221092" y="21486"/>
                    <a:pt x="4218423" y="43012"/>
                    <a:pt x="4215375" y="63587"/>
                  </a:cubicBezTo>
                  <a:cubicBezTo>
                    <a:pt x="4209851" y="101308"/>
                    <a:pt x="4206421" y="139219"/>
                    <a:pt x="4201468" y="176939"/>
                  </a:cubicBezTo>
                  <a:cubicBezTo>
                    <a:pt x="4200325" y="184941"/>
                    <a:pt x="4198231" y="194085"/>
                    <a:pt x="4193466" y="200182"/>
                  </a:cubicBezTo>
                  <a:cubicBezTo>
                    <a:pt x="4161461" y="241901"/>
                    <a:pt x="4152508" y="292579"/>
                    <a:pt x="4155554" y="340774"/>
                  </a:cubicBezTo>
                  <a:cubicBezTo>
                    <a:pt x="4157843" y="378686"/>
                    <a:pt x="4159557" y="415835"/>
                    <a:pt x="4156319" y="453364"/>
                  </a:cubicBezTo>
                  <a:cubicBezTo>
                    <a:pt x="4156127" y="456222"/>
                    <a:pt x="4156509" y="460032"/>
                    <a:pt x="4158033" y="462126"/>
                  </a:cubicBezTo>
                  <a:cubicBezTo>
                    <a:pt x="4168129" y="475081"/>
                    <a:pt x="4168891" y="488607"/>
                    <a:pt x="4170605" y="505182"/>
                  </a:cubicBezTo>
                  <a:cubicBezTo>
                    <a:pt x="4173083" y="528615"/>
                    <a:pt x="4171367" y="550141"/>
                    <a:pt x="4167177" y="571860"/>
                  </a:cubicBezTo>
                  <a:cubicBezTo>
                    <a:pt x="4164129" y="587672"/>
                    <a:pt x="4157843" y="603673"/>
                    <a:pt x="4149840" y="617772"/>
                  </a:cubicBezTo>
                  <a:cubicBezTo>
                    <a:pt x="4138600" y="637392"/>
                    <a:pt x="4134220" y="656255"/>
                    <a:pt x="4149078" y="674923"/>
                  </a:cubicBezTo>
                  <a:cubicBezTo>
                    <a:pt x="4164891" y="695116"/>
                    <a:pt x="4159367" y="717977"/>
                    <a:pt x="4159937" y="740268"/>
                  </a:cubicBezTo>
                  <a:cubicBezTo>
                    <a:pt x="4160129" y="749982"/>
                    <a:pt x="4159747" y="760270"/>
                    <a:pt x="4162223" y="769605"/>
                  </a:cubicBezTo>
                  <a:cubicBezTo>
                    <a:pt x="4169273" y="796655"/>
                    <a:pt x="4179941" y="822756"/>
                    <a:pt x="4184703" y="850189"/>
                  </a:cubicBezTo>
                  <a:cubicBezTo>
                    <a:pt x="4187370" y="865430"/>
                    <a:pt x="4182607" y="882384"/>
                    <a:pt x="4179179" y="898198"/>
                  </a:cubicBezTo>
                  <a:cubicBezTo>
                    <a:pt x="4175559" y="914200"/>
                    <a:pt x="4170035" y="930011"/>
                    <a:pt x="4164319" y="945444"/>
                  </a:cubicBezTo>
                  <a:cubicBezTo>
                    <a:pt x="4160509" y="955920"/>
                    <a:pt x="4156889" y="967350"/>
                    <a:pt x="4150030" y="975733"/>
                  </a:cubicBezTo>
                  <a:cubicBezTo>
                    <a:pt x="4134410" y="994785"/>
                    <a:pt x="4131742" y="1014406"/>
                    <a:pt x="4139934" y="1036887"/>
                  </a:cubicBezTo>
                  <a:cubicBezTo>
                    <a:pt x="4141268" y="1040315"/>
                    <a:pt x="4141268" y="1044315"/>
                    <a:pt x="4141458" y="1048125"/>
                  </a:cubicBezTo>
                  <a:cubicBezTo>
                    <a:pt x="4145458" y="1109091"/>
                    <a:pt x="4147936" y="1170051"/>
                    <a:pt x="4154032" y="1230633"/>
                  </a:cubicBezTo>
                  <a:cubicBezTo>
                    <a:pt x="4156509" y="1255206"/>
                    <a:pt x="4167367" y="1278829"/>
                    <a:pt x="4174225" y="1303024"/>
                  </a:cubicBezTo>
                  <a:cubicBezTo>
                    <a:pt x="4175559" y="1307978"/>
                    <a:pt x="4177655" y="1313504"/>
                    <a:pt x="4176701" y="1318456"/>
                  </a:cubicBezTo>
                  <a:cubicBezTo>
                    <a:pt x="4167177" y="1372368"/>
                    <a:pt x="4181083" y="1422854"/>
                    <a:pt x="4199372" y="1472575"/>
                  </a:cubicBezTo>
                  <a:cubicBezTo>
                    <a:pt x="4201278" y="1477717"/>
                    <a:pt x="4200706" y="1484004"/>
                    <a:pt x="4200325" y="1489720"/>
                  </a:cubicBezTo>
                  <a:cubicBezTo>
                    <a:pt x="4198993" y="1505724"/>
                    <a:pt x="4192324" y="1523059"/>
                    <a:pt x="4196324" y="1537537"/>
                  </a:cubicBezTo>
                  <a:cubicBezTo>
                    <a:pt x="4207374" y="1576019"/>
                    <a:pt x="4220709" y="1614120"/>
                    <a:pt x="4237474" y="1650317"/>
                  </a:cubicBezTo>
                  <a:cubicBezTo>
                    <a:pt x="4254428" y="1687086"/>
                    <a:pt x="4268716" y="1721185"/>
                    <a:pt x="4251572" y="1763287"/>
                  </a:cubicBezTo>
                  <a:cubicBezTo>
                    <a:pt x="4244332" y="1781194"/>
                    <a:pt x="4249476" y="1804816"/>
                    <a:pt x="4251380" y="1825393"/>
                  </a:cubicBezTo>
                  <a:cubicBezTo>
                    <a:pt x="4252904" y="1840441"/>
                    <a:pt x="4261478" y="1854920"/>
                    <a:pt x="4261478" y="1869780"/>
                  </a:cubicBezTo>
                  <a:cubicBezTo>
                    <a:pt x="4261478" y="1909408"/>
                    <a:pt x="4271574" y="1944649"/>
                    <a:pt x="4292149" y="1978940"/>
                  </a:cubicBezTo>
                  <a:cubicBezTo>
                    <a:pt x="4300150" y="1992279"/>
                    <a:pt x="4294815" y="2013043"/>
                    <a:pt x="4296911" y="2030378"/>
                  </a:cubicBezTo>
                  <a:cubicBezTo>
                    <a:pt x="4299388" y="2048668"/>
                    <a:pt x="4301673" y="2067525"/>
                    <a:pt x="4307201" y="2085054"/>
                  </a:cubicBezTo>
                  <a:cubicBezTo>
                    <a:pt x="4321679" y="2130393"/>
                    <a:pt x="4338062" y="2175163"/>
                    <a:pt x="4353302" y="2220312"/>
                  </a:cubicBezTo>
                  <a:cubicBezTo>
                    <a:pt x="4365877" y="2257459"/>
                    <a:pt x="4355970" y="2294039"/>
                    <a:pt x="4350636" y="2330806"/>
                  </a:cubicBezTo>
                  <a:cubicBezTo>
                    <a:pt x="4347205" y="2353859"/>
                    <a:pt x="4339013" y="2375383"/>
                    <a:pt x="4351206" y="2401292"/>
                  </a:cubicBezTo>
                  <a:cubicBezTo>
                    <a:pt x="4362828" y="2426059"/>
                    <a:pt x="4360160" y="2457492"/>
                    <a:pt x="4366446" y="2485307"/>
                  </a:cubicBezTo>
                  <a:cubicBezTo>
                    <a:pt x="4371781" y="2508742"/>
                    <a:pt x="4380354" y="2531409"/>
                    <a:pt x="4388736" y="2554079"/>
                  </a:cubicBezTo>
                  <a:cubicBezTo>
                    <a:pt x="4400168" y="2584942"/>
                    <a:pt x="4412167" y="2615421"/>
                    <a:pt x="4406453" y="2649143"/>
                  </a:cubicBezTo>
                  <a:cubicBezTo>
                    <a:pt x="4399976" y="2687436"/>
                    <a:pt x="4424359" y="2713723"/>
                    <a:pt x="4440554" y="2743826"/>
                  </a:cubicBezTo>
                  <a:cubicBezTo>
                    <a:pt x="4451603" y="2764590"/>
                    <a:pt x="4459795" y="2787259"/>
                    <a:pt x="4466653" y="2809930"/>
                  </a:cubicBezTo>
                  <a:cubicBezTo>
                    <a:pt x="4475607" y="2840219"/>
                    <a:pt x="4480941" y="2871462"/>
                    <a:pt x="4489705" y="2901943"/>
                  </a:cubicBezTo>
                  <a:cubicBezTo>
                    <a:pt x="4502848" y="2948047"/>
                    <a:pt x="4513137" y="2994722"/>
                    <a:pt x="4505897" y="3042728"/>
                  </a:cubicBezTo>
                  <a:cubicBezTo>
                    <a:pt x="4502659" y="3064827"/>
                    <a:pt x="4502848" y="3085403"/>
                    <a:pt x="4507613" y="3107500"/>
                  </a:cubicBezTo>
                  <a:cubicBezTo>
                    <a:pt x="4515422" y="3143695"/>
                    <a:pt x="4516376" y="3180844"/>
                    <a:pt x="4545521" y="3209993"/>
                  </a:cubicBezTo>
                  <a:cubicBezTo>
                    <a:pt x="4555811" y="3220280"/>
                    <a:pt x="4558477" y="3238758"/>
                    <a:pt x="4563811" y="3253809"/>
                  </a:cubicBezTo>
                  <a:cubicBezTo>
                    <a:pt x="4570099" y="3271145"/>
                    <a:pt x="4566858" y="3283908"/>
                    <a:pt x="4548570" y="3293244"/>
                  </a:cubicBezTo>
                  <a:cubicBezTo>
                    <a:pt x="4540379" y="3297434"/>
                    <a:pt x="4532378" y="3309437"/>
                    <a:pt x="4531043" y="3318771"/>
                  </a:cubicBezTo>
                  <a:cubicBezTo>
                    <a:pt x="4527043" y="3346776"/>
                    <a:pt x="4532950" y="3372495"/>
                    <a:pt x="4545904" y="3399546"/>
                  </a:cubicBezTo>
                  <a:cubicBezTo>
                    <a:pt x="4558096" y="3424883"/>
                    <a:pt x="4556762" y="3456508"/>
                    <a:pt x="4561524" y="3485275"/>
                  </a:cubicBezTo>
                  <a:cubicBezTo>
                    <a:pt x="4564954" y="3505657"/>
                    <a:pt x="4572002" y="3526042"/>
                    <a:pt x="4572002" y="3546617"/>
                  </a:cubicBezTo>
                  <a:cubicBezTo>
                    <a:pt x="4572002" y="3572146"/>
                    <a:pt x="4565907" y="3597482"/>
                    <a:pt x="4563620" y="3623201"/>
                  </a:cubicBezTo>
                  <a:cubicBezTo>
                    <a:pt x="4561716" y="3643204"/>
                    <a:pt x="4562478" y="3663589"/>
                    <a:pt x="4560192" y="3683591"/>
                  </a:cubicBezTo>
                  <a:cubicBezTo>
                    <a:pt x="4558477" y="3699976"/>
                    <a:pt x="4554096" y="3716168"/>
                    <a:pt x="4550476" y="3732361"/>
                  </a:cubicBezTo>
                  <a:cubicBezTo>
                    <a:pt x="4549142" y="3738267"/>
                    <a:pt x="4543998" y="3744173"/>
                    <a:pt x="4544759" y="3749506"/>
                  </a:cubicBezTo>
                  <a:cubicBezTo>
                    <a:pt x="4552953" y="3802467"/>
                    <a:pt x="4516376" y="3840569"/>
                    <a:pt x="4500182" y="3885338"/>
                  </a:cubicBezTo>
                  <a:cubicBezTo>
                    <a:pt x="4483035" y="3932394"/>
                    <a:pt x="4456748" y="3977925"/>
                    <a:pt x="4464557" y="4030503"/>
                  </a:cubicBezTo>
                  <a:cubicBezTo>
                    <a:pt x="4469319" y="4062318"/>
                    <a:pt x="4480369" y="4092989"/>
                    <a:pt x="4487039" y="4124614"/>
                  </a:cubicBezTo>
                  <a:cubicBezTo>
                    <a:pt x="4489324" y="4135854"/>
                    <a:pt x="4488943" y="4148427"/>
                    <a:pt x="4486656" y="4159667"/>
                  </a:cubicBezTo>
                  <a:cubicBezTo>
                    <a:pt x="4476177" y="4213961"/>
                    <a:pt x="4474653" y="4267493"/>
                    <a:pt x="4491801" y="4320837"/>
                  </a:cubicBezTo>
                  <a:cubicBezTo>
                    <a:pt x="4494659" y="4329979"/>
                    <a:pt x="4497325" y="4339695"/>
                    <a:pt x="4497325" y="4349222"/>
                  </a:cubicBezTo>
                  <a:cubicBezTo>
                    <a:pt x="4497325" y="4401419"/>
                    <a:pt x="4493324" y="4452665"/>
                    <a:pt x="4474653" y="4502579"/>
                  </a:cubicBezTo>
                  <a:cubicBezTo>
                    <a:pt x="4468368" y="4519343"/>
                    <a:pt x="4472368" y="4539728"/>
                    <a:pt x="4470844" y="4558207"/>
                  </a:cubicBezTo>
                  <a:cubicBezTo>
                    <a:pt x="4469511" y="4575351"/>
                    <a:pt x="4468940" y="4592878"/>
                    <a:pt x="4464557" y="4609452"/>
                  </a:cubicBezTo>
                  <a:cubicBezTo>
                    <a:pt x="4458082" y="4633647"/>
                    <a:pt x="4457320" y="4656126"/>
                    <a:pt x="4463033" y="4681083"/>
                  </a:cubicBezTo>
                  <a:cubicBezTo>
                    <a:pt x="4468368" y="4704895"/>
                    <a:pt x="4465702" y="4730614"/>
                    <a:pt x="4465891" y="4755381"/>
                  </a:cubicBezTo>
                  <a:cubicBezTo>
                    <a:pt x="4466082" y="4783004"/>
                    <a:pt x="4466272" y="4810627"/>
                    <a:pt x="4465319" y="4838250"/>
                  </a:cubicBezTo>
                  <a:cubicBezTo>
                    <a:pt x="4464940" y="4849300"/>
                    <a:pt x="4457320" y="4861873"/>
                    <a:pt x="4460367" y="4871019"/>
                  </a:cubicBezTo>
                  <a:cubicBezTo>
                    <a:pt x="4470653" y="4900546"/>
                    <a:pt x="4458271" y="4930075"/>
                    <a:pt x="4463795" y="4959602"/>
                  </a:cubicBezTo>
                  <a:cubicBezTo>
                    <a:pt x="4466653" y="4974082"/>
                    <a:pt x="4458844" y="4990465"/>
                    <a:pt x="4458082" y="5006086"/>
                  </a:cubicBezTo>
                  <a:cubicBezTo>
                    <a:pt x="4456748" y="5031614"/>
                    <a:pt x="4457320" y="5057141"/>
                    <a:pt x="4456937" y="5082670"/>
                  </a:cubicBezTo>
                  <a:cubicBezTo>
                    <a:pt x="4456748" y="5091052"/>
                    <a:pt x="4455986" y="5099245"/>
                    <a:pt x="4455603" y="5107627"/>
                  </a:cubicBezTo>
                  <a:cubicBezTo>
                    <a:pt x="4455223" y="5115057"/>
                    <a:pt x="4453508" y="5122867"/>
                    <a:pt x="4454840" y="5129916"/>
                  </a:cubicBezTo>
                  <a:cubicBezTo>
                    <a:pt x="4459605" y="5155445"/>
                    <a:pt x="4467415" y="5180591"/>
                    <a:pt x="4470464" y="5206308"/>
                  </a:cubicBezTo>
                  <a:cubicBezTo>
                    <a:pt x="4473130" y="5228597"/>
                    <a:pt x="4469511" y="5251650"/>
                    <a:pt x="4471415" y="5274129"/>
                  </a:cubicBezTo>
                  <a:cubicBezTo>
                    <a:pt x="4474653" y="5313754"/>
                    <a:pt x="4480369" y="5353379"/>
                    <a:pt x="4483990" y="5393005"/>
                  </a:cubicBezTo>
                  <a:cubicBezTo>
                    <a:pt x="4484752" y="5401579"/>
                    <a:pt x="4479988" y="5410531"/>
                    <a:pt x="4479607" y="5419295"/>
                  </a:cubicBezTo>
                  <a:cubicBezTo>
                    <a:pt x="4478656" y="5446728"/>
                    <a:pt x="4478464" y="5474161"/>
                    <a:pt x="4477894" y="5501594"/>
                  </a:cubicBezTo>
                  <a:cubicBezTo>
                    <a:pt x="4477702" y="5517215"/>
                    <a:pt x="4478273" y="5533027"/>
                    <a:pt x="4476560" y="5548460"/>
                  </a:cubicBezTo>
                  <a:cubicBezTo>
                    <a:pt x="4474273" y="5568842"/>
                    <a:pt x="4470844" y="5587321"/>
                    <a:pt x="4485703" y="5606372"/>
                  </a:cubicBezTo>
                  <a:cubicBezTo>
                    <a:pt x="4508755" y="5635711"/>
                    <a:pt x="4499801" y="5673050"/>
                    <a:pt x="4505134" y="5706959"/>
                  </a:cubicBezTo>
                  <a:cubicBezTo>
                    <a:pt x="4506468" y="5715723"/>
                    <a:pt x="4506659" y="5724678"/>
                    <a:pt x="4508183" y="5733440"/>
                  </a:cubicBezTo>
                  <a:cubicBezTo>
                    <a:pt x="4511041" y="5749634"/>
                    <a:pt x="4514279" y="5765635"/>
                    <a:pt x="4517519" y="5781830"/>
                  </a:cubicBezTo>
                  <a:cubicBezTo>
                    <a:pt x="4518089" y="5784686"/>
                    <a:pt x="4518281" y="5787924"/>
                    <a:pt x="4519234" y="5790592"/>
                  </a:cubicBezTo>
                  <a:cubicBezTo>
                    <a:pt x="4527233" y="5815169"/>
                    <a:pt x="4536378" y="5839361"/>
                    <a:pt x="4542855" y="5864318"/>
                  </a:cubicBezTo>
                  <a:cubicBezTo>
                    <a:pt x="4546095" y="5876511"/>
                    <a:pt x="4546476" y="5890037"/>
                    <a:pt x="4544759" y="5902610"/>
                  </a:cubicBezTo>
                  <a:cubicBezTo>
                    <a:pt x="4539808" y="5939377"/>
                    <a:pt x="4537712" y="5975764"/>
                    <a:pt x="4544951" y="6012723"/>
                  </a:cubicBezTo>
                  <a:cubicBezTo>
                    <a:pt x="4547808" y="6027392"/>
                    <a:pt x="4543045" y="6043776"/>
                    <a:pt x="4541332" y="6059397"/>
                  </a:cubicBezTo>
                  <a:cubicBezTo>
                    <a:pt x="4536759" y="6096736"/>
                    <a:pt x="4531805" y="6134075"/>
                    <a:pt x="4527426" y="6171605"/>
                  </a:cubicBezTo>
                  <a:cubicBezTo>
                    <a:pt x="4524758" y="6195037"/>
                    <a:pt x="4523234" y="6218660"/>
                    <a:pt x="4520568" y="6242093"/>
                  </a:cubicBezTo>
                  <a:cubicBezTo>
                    <a:pt x="4517327" y="6269144"/>
                    <a:pt x="4512375" y="6296005"/>
                    <a:pt x="4509706" y="6323058"/>
                  </a:cubicBezTo>
                  <a:cubicBezTo>
                    <a:pt x="4506659" y="6353919"/>
                    <a:pt x="4506089" y="6384972"/>
                    <a:pt x="4502848" y="6415833"/>
                  </a:cubicBezTo>
                  <a:cubicBezTo>
                    <a:pt x="4496563" y="6472225"/>
                    <a:pt x="4489132" y="6528424"/>
                    <a:pt x="4482084" y="6584812"/>
                  </a:cubicBezTo>
                  <a:cubicBezTo>
                    <a:pt x="4475226" y="6639488"/>
                    <a:pt x="4469129" y="6694164"/>
                    <a:pt x="4460557" y="6748458"/>
                  </a:cubicBezTo>
                  <a:cubicBezTo>
                    <a:pt x="4456937" y="6771319"/>
                    <a:pt x="4447030" y="6793035"/>
                    <a:pt x="4441507" y="6815516"/>
                  </a:cubicBezTo>
                  <a:lnTo>
                    <a:pt x="4431806" y="6858001"/>
                  </a:lnTo>
                  <a:lnTo>
                    <a:pt x="4259554" y="6858001"/>
                  </a:lnTo>
                  <a:lnTo>
                    <a:pt x="4259554" y="6858002"/>
                  </a:lnTo>
                  <a:lnTo>
                    <a:pt x="0" y="6858002"/>
                  </a:lnTo>
                  <a:lnTo>
                    <a:pt x="0" y="2"/>
                  </a:lnTo>
                  <a:lnTo>
                    <a:pt x="3766492" y="1"/>
                  </a:lnTo>
                  <a:lnTo>
                    <a:pt x="3769210" y="21486"/>
                  </a:lnTo>
                  <a:close/>
                </a:path>
              </a:pathLst>
            </a:custGeom>
            <a:solidFill>
              <a:schemeClr val="tx1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1BCD9601-1F44-4E40-998C-1B256DAE94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3697284" y="-1"/>
              <a:ext cx="884241" cy="6858002"/>
              <a:chOff x="3697284" y="-1"/>
              <a:chExt cx="884241" cy="6858002"/>
            </a:xfrm>
          </p:grpSpPr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1A1CA4E9-12FA-47EB-8471-25E8D55152C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-1"/>
                <a:ext cx="884241" cy="6858001"/>
                <a:chOff x="3697284" y="-1"/>
                <a:chExt cx="884241" cy="6858001"/>
              </a:xfrm>
              <a:solidFill>
                <a:srgbClr val="FFFFFF"/>
              </a:solidFill>
              <a:effectLst/>
            </p:grpSpPr>
            <p:sp>
              <p:nvSpPr>
                <p:cNvPr id="16" name="Freeform: Shape 15">
                  <a:extLst>
                    <a:ext uri="{FF2B5EF4-FFF2-40B4-BE49-F238E27FC236}">
                      <a16:creationId xmlns:a16="http://schemas.microsoft.com/office/drawing/2014/main" id="{E13A9BF0-334C-4457-A635-9CA4877EAAFB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" name="Freeform: Shape 16">
                  <a:extLst>
                    <a:ext uri="{FF2B5EF4-FFF2-40B4-BE49-F238E27FC236}">
                      <a16:creationId xmlns:a16="http://schemas.microsoft.com/office/drawing/2014/main" id="{FF05821A-8598-44E4-A18C-538D5331E455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id="{8A4ECC81-E17F-4F87-9A0B-398363A864A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Grp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GrpSpPr>
            <p:grpSpPr>
              <a:xfrm>
                <a:off x="3697284" y="0"/>
                <a:ext cx="884241" cy="6858001"/>
                <a:chOff x="3697284" y="-1"/>
                <a:chExt cx="884241" cy="6858001"/>
              </a:xfrm>
              <a:blipFill>
                <a:blip r:embed="rId3">
                  <a:alphaModFix amt="57000"/>
                </a:blip>
                <a:tile tx="0" ty="0" sx="100000" sy="100000" flip="none" algn="tl"/>
              </a:blipFill>
              <a:effectLst/>
            </p:grpSpPr>
            <p:sp>
              <p:nvSpPr>
                <p:cNvPr id="14" name="Freeform: Shape 13">
                  <a:extLst>
                    <a:ext uri="{FF2B5EF4-FFF2-40B4-BE49-F238E27FC236}">
                      <a16:creationId xmlns:a16="http://schemas.microsoft.com/office/drawing/2014/main" id="{1FBBD7D8-A895-40D0-A53D-DEDF495B2F18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05641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" name="Freeform: Shape 14">
                  <a:extLst>
                    <a:ext uri="{FF2B5EF4-FFF2-40B4-BE49-F238E27FC236}">
                      <a16:creationId xmlns:a16="http://schemas.microsoft.com/office/drawing/2014/main" id="{BA602493-BC70-48CF-BDBA-88A866227422}"/>
                    </a:ext>
                    <a:ext uri="{C183D7F6-B498-43B3-948B-1728B52AA6E4}">
                      <adec:decorative xmlns:adec="http://schemas.microsoft.com/office/drawing/2017/decorative" val="1"/>
                    </a:ext>
                  </a:extLst>
                </p:cNvPr>
                <p:cNvSpPr/>
                <p:nvPr>
                  <p:extLst>
                    <p:ext uri="{386F3935-93C4-4BCD-93E2-E3B085C9AB24}">
                      <p16:designElem xmlns:p16="http://schemas.microsoft.com/office/powerpoint/2015/main" val="1"/>
                    </p:ext>
                  </p:extLst>
                </p:nvPr>
              </p:nvSpPr>
              <p:spPr>
                <a:xfrm rot="16200000" flipH="1">
                  <a:off x="715166" y="2991642"/>
                  <a:ext cx="6858001" cy="874716"/>
                </a:xfrm>
                <a:custGeom>
                  <a:avLst/>
                  <a:gdLst>
                    <a:gd name="connsiteX0" fmla="*/ 0 w 6858001"/>
                    <a:gd name="connsiteY0" fmla="*/ 533314 h 874716"/>
                    <a:gd name="connsiteX1" fmla="*/ 0 w 6858001"/>
                    <a:gd name="connsiteY1" fmla="*/ 69206 h 874716"/>
                    <a:gd name="connsiteX2" fmla="*/ 21486 w 6858001"/>
                    <a:gd name="connsiteY2" fmla="*/ 71924 h 874716"/>
                    <a:gd name="connsiteX3" fmla="*/ 228948 w 6858001"/>
                    <a:gd name="connsiteY3" fmla="*/ 88116 h 874716"/>
                    <a:gd name="connsiteX4" fmla="*/ 313533 w 6858001"/>
                    <a:gd name="connsiteY4" fmla="*/ 62779 h 874716"/>
                    <a:gd name="connsiteX5" fmla="*/ 338870 w 6858001"/>
                    <a:gd name="connsiteY5" fmla="*/ 62207 h 874716"/>
                    <a:gd name="connsiteX6" fmla="*/ 395640 w 6858001"/>
                    <a:gd name="connsiteY6" fmla="*/ 72114 h 874716"/>
                    <a:gd name="connsiteX7" fmla="*/ 512802 w 6858001"/>
                    <a:gd name="connsiteY7" fmla="*/ 65446 h 874716"/>
                    <a:gd name="connsiteX8" fmla="*/ 556047 w 6858001"/>
                    <a:gd name="connsiteY8" fmla="*/ 55349 h 874716"/>
                    <a:gd name="connsiteX9" fmla="*/ 580050 w 6858001"/>
                    <a:gd name="connsiteY9" fmla="*/ 48871 h 874716"/>
                    <a:gd name="connsiteX10" fmla="*/ 703308 w 6858001"/>
                    <a:gd name="connsiteY10" fmla="*/ 30964 h 874716"/>
                    <a:gd name="connsiteX11" fmla="*/ 758174 w 6858001"/>
                    <a:gd name="connsiteY11" fmla="*/ 11724 h 874716"/>
                    <a:gd name="connsiteX12" fmla="*/ 773035 w 6858001"/>
                    <a:gd name="connsiteY12" fmla="*/ 8866 h 874716"/>
                    <a:gd name="connsiteX13" fmla="*/ 854379 w 6858001"/>
                    <a:gd name="connsiteY13" fmla="*/ 16866 h 874716"/>
                    <a:gd name="connsiteX14" fmla="*/ 915343 w 6858001"/>
                    <a:gd name="connsiteY14" fmla="*/ 47919 h 874716"/>
                    <a:gd name="connsiteX15" fmla="*/ 927155 w 6858001"/>
                    <a:gd name="connsiteY15" fmla="*/ 58397 h 874716"/>
                    <a:gd name="connsiteX16" fmla="*/ 1097087 w 6858001"/>
                    <a:gd name="connsiteY16" fmla="*/ 54777 h 874716"/>
                    <a:gd name="connsiteX17" fmla="*/ 1123185 w 6858001"/>
                    <a:gd name="connsiteY17" fmla="*/ 50395 h 874716"/>
                    <a:gd name="connsiteX18" fmla="*/ 1249302 w 6858001"/>
                    <a:gd name="connsiteY18" fmla="*/ 68684 h 874716"/>
                    <a:gd name="connsiteX19" fmla="*/ 1286069 w 6858001"/>
                    <a:gd name="connsiteY19" fmla="*/ 72304 h 874716"/>
                    <a:gd name="connsiteX20" fmla="*/ 1417899 w 6858001"/>
                    <a:gd name="connsiteY20" fmla="*/ 88688 h 874716"/>
                    <a:gd name="connsiteX21" fmla="*/ 1436568 w 6858001"/>
                    <a:gd name="connsiteY21" fmla="*/ 73448 h 874716"/>
                    <a:gd name="connsiteX22" fmla="*/ 1490292 w 6858001"/>
                    <a:gd name="connsiteY22" fmla="*/ 35154 h 874716"/>
                    <a:gd name="connsiteX23" fmla="*/ 1596213 w 6858001"/>
                    <a:gd name="connsiteY23" fmla="*/ 1245 h 874716"/>
                    <a:gd name="connsiteX24" fmla="*/ 1624980 w 6858001"/>
                    <a:gd name="connsiteY24" fmla="*/ 3150 h 874716"/>
                    <a:gd name="connsiteX25" fmla="*/ 1697753 w 6858001"/>
                    <a:gd name="connsiteY25" fmla="*/ 59731 h 874716"/>
                    <a:gd name="connsiteX26" fmla="*/ 1733188 w 6858001"/>
                    <a:gd name="connsiteY26" fmla="*/ 82400 h 874716"/>
                    <a:gd name="connsiteX27" fmla="*/ 1833775 w 6858001"/>
                    <a:gd name="connsiteY27" fmla="*/ 124121 h 874716"/>
                    <a:gd name="connsiteX28" fmla="*/ 1842158 w 6858001"/>
                    <a:gd name="connsiteY28" fmla="*/ 131742 h 874716"/>
                    <a:gd name="connsiteX29" fmla="*/ 1916454 w 6858001"/>
                    <a:gd name="connsiteY29" fmla="*/ 222233 h 874716"/>
                    <a:gd name="connsiteX30" fmla="*/ 1933219 w 6858001"/>
                    <a:gd name="connsiteY30" fmla="*/ 237663 h 874716"/>
                    <a:gd name="connsiteX31" fmla="*/ 1953413 w 6858001"/>
                    <a:gd name="connsiteY31" fmla="*/ 261668 h 874716"/>
                    <a:gd name="connsiteX32" fmla="*/ 2016469 w 6858001"/>
                    <a:gd name="connsiteY32" fmla="*/ 308151 h 874716"/>
                    <a:gd name="connsiteX33" fmla="*/ 2094578 w 6858001"/>
                    <a:gd name="connsiteY33" fmla="*/ 323010 h 874716"/>
                    <a:gd name="connsiteX34" fmla="*/ 2188879 w 6858001"/>
                    <a:gd name="connsiteY34" fmla="*/ 345681 h 874716"/>
                    <a:gd name="connsiteX35" fmla="*/ 2228314 w 6858001"/>
                    <a:gd name="connsiteY35" fmla="*/ 360921 h 874716"/>
                    <a:gd name="connsiteX36" fmla="*/ 2334044 w 6858001"/>
                    <a:gd name="connsiteY36" fmla="*/ 389878 h 874716"/>
                    <a:gd name="connsiteX37" fmla="*/ 2409485 w 6858001"/>
                    <a:gd name="connsiteY37" fmla="*/ 414263 h 874716"/>
                    <a:gd name="connsiteX38" fmla="*/ 2518264 w 6858001"/>
                    <a:gd name="connsiteY38" fmla="*/ 428552 h 874716"/>
                    <a:gd name="connsiteX39" fmla="*/ 2571034 w 6858001"/>
                    <a:gd name="connsiteY39" fmla="*/ 429122 h 874716"/>
                    <a:gd name="connsiteX40" fmla="*/ 2668001 w 6858001"/>
                    <a:gd name="connsiteY40" fmla="*/ 502276 h 874716"/>
                    <a:gd name="connsiteX41" fmla="*/ 2745348 w 6858001"/>
                    <a:gd name="connsiteY41" fmla="*/ 550666 h 874716"/>
                    <a:gd name="connsiteX42" fmla="*/ 2826694 w 6858001"/>
                    <a:gd name="connsiteY42" fmla="*/ 527233 h 874716"/>
                    <a:gd name="connsiteX43" fmla="*/ 2848793 w 6858001"/>
                    <a:gd name="connsiteY43" fmla="*/ 505134 h 874716"/>
                    <a:gd name="connsiteX44" fmla="*/ 2982148 w 6858001"/>
                    <a:gd name="connsiteY44" fmla="*/ 484179 h 874716"/>
                    <a:gd name="connsiteX45" fmla="*/ 3172654 w 6858001"/>
                    <a:gd name="connsiteY45" fmla="*/ 483417 h 874716"/>
                    <a:gd name="connsiteX46" fmla="*/ 3489467 w 6858001"/>
                    <a:gd name="connsiteY46" fmla="*/ 435790 h 874716"/>
                    <a:gd name="connsiteX47" fmla="*/ 3544713 w 6858001"/>
                    <a:gd name="connsiteY47" fmla="*/ 413691 h 874716"/>
                    <a:gd name="connsiteX48" fmla="*/ 3606817 w 6858001"/>
                    <a:gd name="connsiteY48" fmla="*/ 408167 h 874716"/>
                    <a:gd name="connsiteX49" fmla="*/ 3630632 w 6858001"/>
                    <a:gd name="connsiteY49" fmla="*/ 421693 h 874716"/>
                    <a:gd name="connsiteX50" fmla="*/ 3734837 w 6858001"/>
                    <a:gd name="connsiteY50" fmla="*/ 441886 h 874716"/>
                    <a:gd name="connsiteX51" fmla="*/ 3754652 w 6858001"/>
                    <a:gd name="connsiteY51" fmla="*/ 442268 h 874716"/>
                    <a:gd name="connsiteX52" fmla="*/ 3822472 w 6858001"/>
                    <a:gd name="connsiteY52" fmla="*/ 433694 h 874716"/>
                    <a:gd name="connsiteX53" fmla="*/ 3885338 w 6858001"/>
                    <a:gd name="connsiteY53" fmla="*/ 428742 h 874716"/>
                    <a:gd name="connsiteX54" fmla="*/ 4043839 w 6858001"/>
                    <a:gd name="connsiteY54" fmla="*/ 444934 h 874716"/>
                    <a:gd name="connsiteX55" fmla="*/ 4165383 w 6858001"/>
                    <a:gd name="connsiteY55" fmla="*/ 441124 h 874716"/>
                    <a:gd name="connsiteX56" fmla="*/ 4221391 w 6858001"/>
                    <a:gd name="connsiteY56" fmla="*/ 444934 h 874716"/>
                    <a:gd name="connsiteX57" fmla="*/ 4253014 w 6858001"/>
                    <a:gd name="connsiteY57" fmla="*/ 450650 h 874716"/>
                    <a:gd name="connsiteX58" fmla="*/ 4324645 w 6858001"/>
                    <a:gd name="connsiteY58" fmla="*/ 490466 h 874716"/>
                    <a:gd name="connsiteX59" fmla="*/ 4363890 w 6858001"/>
                    <a:gd name="connsiteY59" fmla="*/ 499420 h 874716"/>
                    <a:gd name="connsiteX60" fmla="*/ 4482004 w 6858001"/>
                    <a:gd name="connsiteY60" fmla="*/ 498658 h 874716"/>
                    <a:gd name="connsiteX61" fmla="*/ 4659174 w 6858001"/>
                    <a:gd name="connsiteY61" fmla="*/ 438648 h 874716"/>
                    <a:gd name="connsiteX62" fmla="*/ 4677655 w 6858001"/>
                    <a:gd name="connsiteY62" fmla="*/ 430646 h 874716"/>
                    <a:gd name="connsiteX63" fmla="*/ 4767764 w 6858001"/>
                    <a:gd name="connsiteY63" fmla="*/ 420739 h 874716"/>
                    <a:gd name="connsiteX64" fmla="*/ 4828916 w 6858001"/>
                    <a:gd name="connsiteY64" fmla="*/ 434266 h 874716"/>
                    <a:gd name="connsiteX65" fmla="*/ 4912168 w 6858001"/>
                    <a:gd name="connsiteY65" fmla="*/ 462271 h 874716"/>
                    <a:gd name="connsiteX66" fmla="*/ 4987037 w 6858001"/>
                    <a:gd name="connsiteY66" fmla="*/ 485703 h 874716"/>
                    <a:gd name="connsiteX67" fmla="*/ 5041521 w 6858001"/>
                    <a:gd name="connsiteY67" fmla="*/ 512182 h 874716"/>
                    <a:gd name="connsiteX68" fmla="*/ 5166113 w 6858001"/>
                    <a:gd name="connsiteY68" fmla="*/ 531615 h 874716"/>
                    <a:gd name="connsiteX69" fmla="*/ 5179067 w 6858001"/>
                    <a:gd name="connsiteY69" fmla="*/ 534853 h 874716"/>
                    <a:gd name="connsiteX70" fmla="*/ 5272796 w 6858001"/>
                    <a:gd name="connsiteY70" fmla="*/ 511230 h 874716"/>
                    <a:gd name="connsiteX71" fmla="*/ 5385384 w 6858001"/>
                    <a:gd name="connsiteY71" fmla="*/ 487227 h 874716"/>
                    <a:gd name="connsiteX72" fmla="*/ 5425582 w 6858001"/>
                    <a:gd name="connsiteY72" fmla="*/ 495418 h 874716"/>
                    <a:gd name="connsiteX73" fmla="*/ 5480637 w 6858001"/>
                    <a:gd name="connsiteY73" fmla="*/ 507040 h 874716"/>
                    <a:gd name="connsiteX74" fmla="*/ 5531693 w 6858001"/>
                    <a:gd name="connsiteY74" fmla="*/ 500944 h 874716"/>
                    <a:gd name="connsiteX75" fmla="*/ 5562746 w 6858001"/>
                    <a:gd name="connsiteY75" fmla="*/ 500372 h 874716"/>
                    <a:gd name="connsiteX76" fmla="*/ 5704483 w 6858001"/>
                    <a:gd name="connsiteY76" fmla="*/ 571620 h 874716"/>
                    <a:gd name="connsiteX77" fmla="*/ 5740488 w 6858001"/>
                    <a:gd name="connsiteY77" fmla="*/ 577526 h 874716"/>
                    <a:gd name="connsiteX78" fmla="*/ 5760873 w 6858001"/>
                    <a:gd name="connsiteY78" fmla="*/ 586291 h 874716"/>
                    <a:gd name="connsiteX79" fmla="*/ 5883751 w 6858001"/>
                    <a:gd name="connsiteY79" fmla="*/ 674686 h 874716"/>
                    <a:gd name="connsiteX80" fmla="*/ 5935949 w 6858001"/>
                    <a:gd name="connsiteY80" fmla="*/ 692592 h 874716"/>
                    <a:gd name="connsiteX81" fmla="*/ 5993291 w 6858001"/>
                    <a:gd name="connsiteY81" fmla="*/ 688972 h 874716"/>
                    <a:gd name="connsiteX82" fmla="*/ 6026440 w 6858001"/>
                    <a:gd name="connsiteY82" fmla="*/ 682496 h 874716"/>
                    <a:gd name="connsiteX83" fmla="*/ 6108738 w 6858001"/>
                    <a:gd name="connsiteY83" fmla="*/ 626296 h 874716"/>
                    <a:gd name="connsiteX84" fmla="*/ 6155602 w 6858001"/>
                    <a:gd name="connsiteY84" fmla="*/ 628202 h 874716"/>
                    <a:gd name="connsiteX85" fmla="*/ 6228756 w 6858001"/>
                    <a:gd name="connsiteY85" fmla="*/ 666873 h 874716"/>
                    <a:gd name="connsiteX86" fmla="*/ 6361539 w 6858001"/>
                    <a:gd name="connsiteY86" fmla="*/ 684210 h 874716"/>
                    <a:gd name="connsiteX87" fmla="*/ 6428979 w 6858001"/>
                    <a:gd name="connsiteY87" fmla="*/ 630106 h 874716"/>
                    <a:gd name="connsiteX88" fmla="*/ 6463840 w 6858001"/>
                    <a:gd name="connsiteY88" fmla="*/ 578098 h 874716"/>
                    <a:gd name="connsiteX89" fmla="*/ 6564620 w 6858001"/>
                    <a:gd name="connsiteY89" fmla="*/ 517708 h 874716"/>
                    <a:gd name="connsiteX90" fmla="*/ 6588625 w 6858001"/>
                    <a:gd name="connsiteY90" fmla="*/ 540187 h 874716"/>
                    <a:gd name="connsiteX91" fmla="*/ 6662541 w 6858001"/>
                    <a:gd name="connsiteY91" fmla="*/ 549714 h 874716"/>
                    <a:gd name="connsiteX92" fmla="*/ 6742552 w 6858001"/>
                    <a:gd name="connsiteY92" fmla="*/ 548952 h 874716"/>
                    <a:gd name="connsiteX93" fmla="*/ 6812063 w 6858001"/>
                    <a:gd name="connsiteY93" fmla="*/ 568430 h 874716"/>
                    <a:gd name="connsiteX94" fmla="*/ 6858001 w 6858001"/>
                    <a:gd name="connsiteY94" fmla="*/ 562267 h 874716"/>
                    <a:gd name="connsiteX95" fmla="*/ 6858001 w 6858001"/>
                    <a:gd name="connsiteY95" fmla="*/ 734520 h 874716"/>
                    <a:gd name="connsiteX96" fmla="*/ 6815516 w 6858001"/>
                    <a:gd name="connsiteY96" fmla="*/ 744220 h 874716"/>
                    <a:gd name="connsiteX97" fmla="*/ 6748458 w 6858001"/>
                    <a:gd name="connsiteY97" fmla="*/ 763271 h 874716"/>
                    <a:gd name="connsiteX98" fmla="*/ 6584812 w 6858001"/>
                    <a:gd name="connsiteY98" fmla="*/ 784797 h 874716"/>
                    <a:gd name="connsiteX99" fmla="*/ 6415833 w 6858001"/>
                    <a:gd name="connsiteY99" fmla="*/ 805562 h 874716"/>
                    <a:gd name="connsiteX100" fmla="*/ 6323058 w 6858001"/>
                    <a:gd name="connsiteY100" fmla="*/ 812420 h 874716"/>
                    <a:gd name="connsiteX101" fmla="*/ 6242093 w 6858001"/>
                    <a:gd name="connsiteY101" fmla="*/ 823281 h 874716"/>
                    <a:gd name="connsiteX102" fmla="*/ 6171605 w 6858001"/>
                    <a:gd name="connsiteY102" fmla="*/ 830139 h 874716"/>
                    <a:gd name="connsiteX103" fmla="*/ 6059397 w 6858001"/>
                    <a:gd name="connsiteY103" fmla="*/ 844045 h 874716"/>
                    <a:gd name="connsiteX104" fmla="*/ 6012723 w 6858001"/>
                    <a:gd name="connsiteY104" fmla="*/ 847665 h 874716"/>
                    <a:gd name="connsiteX105" fmla="*/ 5902610 w 6858001"/>
                    <a:gd name="connsiteY105" fmla="*/ 847473 h 874716"/>
                    <a:gd name="connsiteX106" fmla="*/ 5864318 w 6858001"/>
                    <a:gd name="connsiteY106" fmla="*/ 845569 h 874716"/>
                    <a:gd name="connsiteX107" fmla="*/ 5790592 w 6858001"/>
                    <a:gd name="connsiteY107" fmla="*/ 821947 h 874716"/>
                    <a:gd name="connsiteX108" fmla="*/ 5781830 w 6858001"/>
                    <a:gd name="connsiteY108" fmla="*/ 820233 h 874716"/>
                    <a:gd name="connsiteX109" fmla="*/ 5733440 w 6858001"/>
                    <a:gd name="connsiteY109" fmla="*/ 810896 h 874716"/>
                    <a:gd name="connsiteX110" fmla="*/ 5706959 w 6858001"/>
                    <a:gd name="connsiteY110" fmla="*/ 807848 h 874716"/>
                    <a:gd name="connsiteX111" fmla="*/ 5606372 w 6858001"/>
                    <a:gd name="connsiteY111" fmla="*/ 788417 h 874716"/>
                    <a:gd name="connsiteX112" fmla="*/ 5548460 w 6858001"/>
                    <a:gd name="connsiteY112" fmla="*/ 779273 h 874716"/>
                    <a:gd name="connsiteX113" fmla="*/ 5501594 w 6858001"/>
                    <a:gd name="connsiteY113" fmla="*/ 780607 h 874716"/>
                    <a:gd name="connsiteX114" fmla="*/ 5419295 w 6858001"/>
                    <a:gd name="connsiteY114" fmla="*/ 782321 h 874716"/>
                    <a:gd name="connsiteX115" fmla="*/ 5393005 w 6858001"/>
                    <a:gd name="connsiteY115" fmla="*/ 786703 h 874716"/>
                    <a:gd name="connsiteX116" fmla="*/ 5274129 w 6858001"/>
                    <a:gd name="connsiteY116" fmla="*/ 774129 h 874716"/>
                    <a:gd name="connsiteX117" fmla="*/ 5206308 w 6858001"/>
                    <a:gd name="connsiteY117" fmla="*/ 773177 h 874716"/>
                    <a:gd name="connsiteX118" fmla="*/ 5129916 w 6858001"/>
                    <a:gd name="connsiteY118" fmla="*/ 757554 h 874716"/>
                    <a:gd name="connsiteX119" fmla="*/ 5107627 w 6858001"/>
                    <a:gd name="connsiteY119" fmla="*/ 758316 h 874716"/>
                    <a:gd name="connsiteX120" fmla="*/ 5082670 w 6858001"/>
                    <a:gd name="connsiteY120" fmla="*/ 759651 h 874716"/>
                    <a:gd name="connsiteX121" fmla="*/ 5006086 w 6858001"/>
                    <a:gd name="connsiteY121" fmla="*/ 760795 h 874716"/>
                    <a:gd name="connsiteX122" fmla="*/ 4959602 w 6858001"/>
                    <a:gd name="connsiteY122" fmla="*/ 766509 h 874716"/>
                    <a:gd name="connsiteX123" fmla="*/ 4871019 w 6858001"/>
                    <a:gd name="connsiteY123" fmla="*/ 763081 h 874716"/>
                    <a:gd name="connsiteX124" fmla="*/ 4838250 w 6858001"/>
                    <a:gd name="connsiteY124" fmla="*/ 768033 h 874716"/>
                    <a:gd name="connsiteX125" fmla="*/ 4755381 w 6858001"/>
                    <a:gd name="connsiteY125" fmla="*/ 768605 h 874716"/>
                    <a:gd name="connsiteX126" fmla="*/ 4681083 w 6858001"/>
                    <a:gd name="connsiteY126" fmla="*/ 765747 h 874716"/>
                    <a:gd name="connsiteX127" fmla="*/ 4609452 w 6858001"/>
                    <a:gd name="connsiteY127" fmla="*/ 767271 h 874716"/>
                    <a:gd name="connsiteX128" fmla="*/ 4558207 w 6858001"/>
                    <a:gd name="connsiteY128" fmla="*/ 773557 h 874716"/>
                    <a:gd name="connsiteX129" fmla="*/ 4502579 w 6858001"/>
                    <a:gd name="connsiteY129" fmla="*/ 777367 h 874716"/>
                    <a:gd name="connsiteX130" fmla="*/ 4349222 w 6858001"/>
                    <a:gd name="connsiteY130" fmla="*/ 800038 h 874716"/>
                    <a:gd name="connsiteX131" fmla="*/ 4320837 w 6858001"/>
                    <a:gd name="connsiteY131" fmla="*/ 794514 h 874716"/>
                    <a:gd name="connsiteX132" fmla="*/ 4159667 w 6858001"/>
                    <a:gd name="connsiteY132" fmla="*/ 789370 h 874716"/>
                    <a:gd name="connsiteX133" fmla="*/ 4124614 w 6858001"/>
                    <a:gd name="connsiteY133" fmla="*/ 789752 h 874716"/>
                    <a:gd name="connsiteX134" fmla="*/ 4030503 w 6858001"/>
                    <a:gd name="connsiteY134" fmla="*/ 767271 h 874716"/>
                    <a:gd name="connsiteX135" fmla="*/ 3885338 w 6858001"/>
                    <a:gd name="connsiteY135" fmla="*/ 802896 h 874716"/>
                    <a:gd name="connsiteX136" fmla="*/ 3749506 w 6858001"/>
                    <a:gd name="connsiteY136" fmla="*/ 847473 h 874716"/>
                    <a:gd name="connsiteX137" fmla="*/ 3732361 w 6858001"/>
                    <a:gd name="connsiteY137" fmla="*/ 853190 h 874716"/>
                    <a:gd name="connsiteX138" fmla="*/ 3683591 w 6858001"/>
                    <a:gd name="connsiteY138" fmla="*/ 862906 h 874716"/>
                    <a:gd name="connsiteX139" fmla="*/ 3623201 w 6858001"/>
                    <a:gd name="connsiteY139" fmla="*/ 866334 h 874716"/>
                    <a:gd name="connsiteX140" fmla="*/ 3546617 w 6858001"/>
                    <a:gd name="connsiteY140" fmla="*/ 874716 h 874716"/>
                    <a:gd name="connsiteX141" fmla="*/ 3485275 w 6858001"/>
                    <a:gd name="connsiteY141" fmla="*/ 864238 h 874716"/>
                    <a:gd name="connsiteX142" fmla="*/ 3399546 w 6858001"/>
                    <a:gd name="connsiteY142" fmla="*/ 848618 h 874716"/>
                    <a:gd name="connsiteX143" fmla="*/ 3318771 w 6858001"/>
                    <a:gd name="connsiteY143" fmla="*/ 833757 h 874716"/>
                    <a:gd name="connsiteX144" fmla="*/ 3293244 w 6858001"/>
                    <a:gd name="connsiteY144" fmla="*/ 851284 h 874716"/>
                    <a:gd name="connsiteX145" fmla="*/ 3253809 w 6858001"/>
                    <a:gd name="connsiteY145" fmla="*/ 866524 h 874716"/>
                    <a:gd name="connsiteX146" fmla="*/ 3209993 w 6858001"/>
                    <a:gd name="connsiteY146" fmla="*/ 848235 h 874716"/>
                    <a:gd name="connsiteX147" fmla="*/ 3107500 w 6858001"/>
                    <a:gd name="connsiteY147" fmla="*/ 810326 h 874716"/>
                    <a:gd name="connsiteX148" fmla="*/ 3042728 w 6858001"/>
                    <a:gd name="connsiteY148" fmla="*/ 808610 h 874716"/>
                    <a:gd name="connsiteX149" fmla="*/ 2901943 w 6858001"/>
                    <a:gd name="connsiteY149" fmla="*/ 792418 h 874716"/>
                    <a:gd name="connsiteX150" fmla="*/ 2809930 w 6858001"/>
                    <a:gd name="connsiteY150" fmla="*/ 769367 h 874716"/>
                    <a:gd name="connsiteX151" fmla="*/ 2743826 w 6858001"/>
                    <a:gd name="connsiteY151" fmla="*/ 743268 h 874716"/>
                    <a:gd name="connsiteX152" fmla="*/ 2649143 w 6858001"/>
                    <a:gd name="connsiteY152" fmla="*/ 709167 h 874716"/>
                    <a:gd name="connsiteX153" fmla="*/ 2554079 w 6858001"/>
                    <a:gd name="connsiteY153" fmla="*/ 691450 h 874716"/>
                    <a:gd name="connsiteX154" fmla="*/ 2485307 w 6858001"/>
                    <a:gd name="connsiteY154" fmla="*/ 669160 h 874716"/>
                    <a:gd name="connsiteX155" fmla="*/ 2401292 w 6858001"/>
                    <a:gd name="connsiteY155" fmla="*/ 653919 h 874716"/>
                    <a:gd name="connsiteX156" fmla="*/ 2330806 w 6858001"/>
                    <a:gd name="connsiteY156" fmla="*/ 653349 h 874716"/>
                    <a:gd name="connsiteX157" fmla="*/ 2220312 w 6858001"/>
                    <a:gd name="connsiteY157" fmla="*/ 656015 h 874716"/>
                    <a:gd name="connsiteX158" fmla="*/ 2085054 w 6858001"/>
                    <a:gd name="connsiteY158" fmla="*/ 609914 h 874716"/>
                    <a:gd name="connsiteX159" fmla="*/ 2030378 w 6858001"/>
                    <a:gd name="connsiteY159" fmla="*/ 599625 h 874716"/>
                    <a:gd name="connsiteX160" fmla="*/ 1978940 w 6858001"/>
                    <a:gd name="connsiteY160" fmla="*/ 594863 h 874716"/>
                    <a:gd name="connsiteX161" fmla="*/ 1869780 w 6858001"/>
                    <a:gd name="connsiteY161" fmla="*/ 564192 h 874716"/>
                    <a:gd name="connsiteX162" fmla="*/ 1825393 w 6858001"/>
                    <a:gd name="connsiteY162" fmla="*/ 554094 h 874716"/>
                    <a:gd name="connsiteX163" fmla="*/ 1763287 w 6858001"/>
                    <a:gd name="connsiteY163" fmla="*/ 554286 h 874716"/>
                    <a:gd name="connsiteX164" fmla="*/ 1650317 w 6858001"/>
                    <a:gd name="connsiteY164" fmla="*/ 540187 h 874716"/>
                    <a:gd name="connsiteX165" fmla="*/ 1537537 w 6858001"/>
                    <a:gd name="connsiteY165" fmla="*/ 499038 h 874716"/>
                    <a:gd name="connsiteX166" fmla="*/ 1489720 w 6858001"/>
                    <a:gd name="connsiteY166" fmla="*/ 503038 h 874716"/>
                    <a:gd name="connsiteX167" fmla="*/ 1472575 w 6858001"/>
                    <a:gd name="connsiteY167" fmla="*/ 502086 h 874716"/>
                    <a:gd name="connsiteX168" fmla="*/ 1318456 w 6858001"/>
                    <a:gd name="connsiteY168" fmla="*/ 479415 h 874716"/>
                    <a:gd name="connsiteX169" fmla="*/ 1303024 w 6858001"/>
                    <a:gd name="connsiteY169" fmla="*/ 476939 h 874716"/>
                    <a:gd name="connsiteX170" fmla="*/ 1230633 w 6858001"/>
                    <a:gd name="connsiteY170" fmla="*/ 456746 h 874716"/>
                    <a:gd name="connsiteX171" fmla="*/ 1048125 w 6858001"/>
                    <a:gd name="connsiteY171" fmla="*/ 444172 h 874716"/>
                    <a:gd name="connsiteX172" fmla="*/ 1036887 w 6858001"/>
                    <a:gd name="connsiteY172" fmla="*/ 442648 h 874716"/>
                    <a:gd name="connsiteX173" fmla="*/ 975733 w 6858001"/>
                    <a:gd name="connsiteY173" fmla="*/ 452744 h 874716"/>
                    <a:gd name="connsiteX174" fmla="*/ 945444 w 6858001"/>
                    <a:gd name="connsiteY174" fmla="*/ 467033 h 874716"/>
                    <a:gd name="connsiteX175" fmla="*/ 898198 w 6858001"/>
                    <a:gd name="connsiteY175" fmla="*/ 481893 h 874716"/>
                    <a:gd name="connsiteX176" fmla="*/ 850189 w 6858001"/>
                    <a:gd name="connsiteY176" fmla="*/ 487417 h 874716"/>
                    <a:gd name="connsiteX177" fmla="*/ 769605 w 6858001"/>
                    <a:gd name="connsiteY177" fmla="*/ 464937 h 874716"/>
                    <a:gd name="connsiteX178" fmla="*/ 740268 w 6858001"/>
                    <a:gd name="connsiteY178" fmla="*/ 462651 h 874716"/>
                    <a:gd name="connsiteX179" fmla="*/ 674923 w 6858001"/>
                    <a:gd name="connsiteY179" fmla="*/ 451792 h 874716"/>
                    <a:gd name="connsiteX180" fmla="*/ 617772 w 6858001"/>
                    <a:gd name="connsiteY180" fmla="*/ 452554 h 874716"/>
                    <a:gd name="connsiteX181" fmla="*/ 571860 w 6858001"/>
                    <a:gd name="connsiteY181" fmla="*/ 469891 h 874716"/>
                    <a:gd name="connsiteX182" fmla="*/ 505182 w 6858001"/>
                    <a:gd name="connsiteY182" fmla="*/ 473319 h 874716"/>
                    <a:gd name="connsiteX183" fmla="*/ 462126 w 6858001"/>
                    <a:gd name="connsiteY183" fmla="*/ 460747 h 874716"/>
                    <a:gd name="connsiteX184" fmla="*/ 453364 w 6858001"/>
                    <a:gd name="connsiteY184" fmla="*/ 459033 h 874716"/>
                    <a:gd name="connsiteX185" fmla="*/ 340774 w 6858001"/>
                    <a:gd name="connsiteY185" fmla="*/ 458268 h 874716"/>
                    <a:gd name="connsiteX186" fmla="*/ 200182 w 6858001"/>
                    <a:gd name="connsiteY186" fmla="*/ 496180 h 874716"/>
                    <a:gd name="connsiteX187" fmla="*/ 176939 w 6858001"/>
                    <a:gd name="connsiteY187" fmla="*/ 504182 h 874716"/>
                    <a:gd name="connsiteX188" fmla="*/ 63587 w 6858001"/>
                    <a:gd name="connsiteY188" fmla="*/ 518088 h 874716"/>
                    <a:gd name="connsiteX189" fmla="*/ 2817 w 6858001"/>
                    <a:gd name="connsiteY189" fmla="*/ 532187 h 874716"/>
                    <a:gd name="connsiteX190" fmla="*/ 0 w 6858001"/>
                    <a:gd name="connsiteY190" fmla="*/ 533314 h 8747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  <a:cxn ang="0">
                      <a:pos x="connsiteX137" y="connsiteY137"/>
                    </a:cxn>
                    <a:cxn ang="0">
                      <a:pos x="connsiteX138" y="connsiteY138"/>
                    </a:cxn>
                    <a:cxn ang="0">
                      <a:pos x="connsiteX139" y="connsiteY139"/>
                    </a:cxn>
                    <a:cxn ang="0">
                      <a:pos x="connsiteX140" y="connsiteY140"/>
                    </a:cxn>
                    <a:cxn ang="0">
                      <a:pos x="connsiteX141" y="connsiteY141"/>
                    </a:cxn>
                    <a:cxn ang="0">
                      <a:pos x="connsiteX142" y="connsiteY142"/>
                    </a:cxn>
                    <a:cxn ang="0">
                      <a:pos x="connsiteX143" y="connsiteY143"/>
                    </a:cxn>
                    <a:cxn ang="0">
                      <a:pos x="connsiteX144" y="connsiteY144"/>
                    </a:cxn>
                    <a:cxn ang="0">
                      <a:pos x="connsiteX145" y="connsiteY145"/>
                    </a:cxn>
                    <a:cxn ang="0">
                      <a:pos x="connsiteX146" y="connsiteY146"/>
                    </a:cxn>
                    <a:cxn ang="0">
                      <a:pos x="connsiteX147" y="connsiteY147"/>
                    </a:cxn>
                    <a:cxn ang="0">
                      <a:pos x="connsiteX148" y="connsiteY148"/>
                    </a:cxn>
                    <a:cxn ang="0">
                      <a:pos x="connsiteX149" y="connsiteY149"/>
                    </a:cxn>
                    <a:cxn ang="0">
                      <a:pos x="connsiteX150" y="connsiteY150"/>
                    </a:cxn>
                    <a:cxn ang="0">
                      <a:pos x="connsiteX151" y="connsiteY151"/>
                    </a:cxn>
                    <a:cxn ang="0">
                      <a:pos x="connsiteX152" y="connsiteY152"/>
                    </a:cxn>
                    <a:cxn ang="0">
                      <a:pos x="connsiteX153" y="connsiteY153"/>
                    </a:cxn>
                    <a:cxn ang="0">
                      <a:pos x="connsiteX154" y="connsiteY154"/>
                    </a:cxn>
                    <a:cxn ang="0">
                      <a:pos x="connsiteX155" y="connsiteY155"/>
                    </a:cxn>
                    <a:cxn ang="0">
                      <a:pos x="connsiteX156" y="connsiteY156"/>
                    </a:cxn>
                    <a:cxn ang="0">
                      <a:pos x="connsiteX157" y="connsiteY157"/>
                    </a:cxn>
                    <a:cxn ang="0">
                      <a:pos x="connsiteX158" y="connsiteY158"/>
                    </a:cxn>
                    <a:cxn ang="0">
                      <a:pos x="connsiteX159" y="connsiteY159"/>
                    </a:cxn>
                    <a:cxn ang="0">
                      <a:pos x="connsiteX160" y="connsiteY160"/>
                    </a:cxn>
                    <a:cxn ang="0">
                      <a:pos x="connsiteX161" y="connsiteY161"/>
                    </a:cxn>
                    <a:cxn ang="0">
                      <a:pos x="connsiteX162" y="connsiteY162"/>
                    </a:cxn>
                    <a:cxn ang="0">
                      <a:pos x="connsiteX163" y="connsiteY163"/>
                    </a:cxn>
                    <a:cxn ang="0">
                      <a:pos x="connsiteX164" y="connsiteY164"/>
                    </a:cxn>
                    <a:cxn ang="0">
                      <a:pos x="connsiteX165" y="connsiteY165"/>
                    </a:cxn>
                    <a:cxn ang="0">
                      <a:pos x="connsiteX166" y="connsiteY166"/>
                    </a:cxn>
                    <a:cxn ang="0">
                      <a:pos x="connsiteX167" y="connsiteY167"/>
                    </a:cxn>
                    <a:cxn ang="0">
                      <a:pos x="connsiteX168" y="connsiteY168"/>
                    </a:cxn>
                    <a:cxn ang="0">
                      <a:pos x="connsiteX169" y="connsiteY169"/>
                    </a:cxn>
                    <a:cxn ang="0">
                      <a:pos x="connsiteX170" y="connsiteY170"/>
                    </a:cxn>
                    <a:cxn ang="0">
                      <a:pos x="connsiteX171" y="connsiteY171"/>
                    </a:cxn>
                    <a:cxn ang="0">
                      <a:pos x="connsiteX172" y="connsiteY172"/>
                    </a:cxn>
                    <a:cxn ang="0">
                      <a:pos x="connsiteX173" y="connsiteY173"/>
                    </a:cxn>
                    <a:cxn ang="0">
                      <a:pos x="connsiteX174" y="connsiteY174"/>
                    </a:cxn>
                    <a:cxn ang="0">
                      <a:pos x="connsiteX175" y="connsiteY175"/>
                    </a:cxn>
                    <a:cxn ang="0">
                      <a:pos x="connsiteX176" y="connsiteY176"/>
                    </a:cxn>
                    <a:cxn ang="0">
                      <a:pos x="connsiteX177" y="connsiteY177"/>
                    </a:cxn>
                    <a:cxn ang="0">
                      <a:pos x="connsiteX178" y="connsiteY178"/>
                    </a:cxn>
                    <a:cxn ang="0">
                      <a:pos x="connsiteX179" y="connsiteY179"/>
                    </a:cxn>
                    <a:cxn ang="0">
                      <a:pos x="connsiteX180" y="connsiteY180"/>
                    </a:cxn>
                    <a:cxn ang="0">
                      <a:pos x="connsiteX181" y="connsiteY181"/>
                    </a:cxn>
                    <a:cxn ang="0">
                      <a:pos x="connsiteX182" y="connsiteY182"/>
                    </a:cxn>
                    <a:cxn ang="0">
                      <a:pos x="connsiteX183" y="connsiteY183"/>
                    </a:cxn>
                    <a:cxn ang="0">
                      <a:pos x="connsiteX184" y="connsiteY184"/>
                    </a:cxn>
                    <a:cxn ang="0">
                      <a:pos x="connsiteX185" y="connsiteY185"/>
                    </a:cxn>
                    <a:cxn ang="0">
                      <a:pos x="connsiteX186" y="connsiteY186"/>
                    </a:cxn>
                    <a:cxn ang="0">
                      <a:pos x="connsiteX187" y="connsiteY187"/>
                    </a:cxn>
                    <a:cxn ang="0">
                      <a:pos x="connsiteX188" y="connsiteY188"/>
                    </a:cxn>
                    <a:cxn ang="0">
                      <a:pos x="connsiteX189" y="connsiteY189"/>
                    </a:cxn>
                    <a:cxn ang="0">
                      <a:pos x="connsiteX190" y="connsiteY190"/>
                    </a:cxn>
                  </a:cxnLst>
                  <a:rect l="l" t="t" r="r" b="b"/>
                  <a:pathLst>
                    <a:path w="6858001" h="874716">
                      <a:moveTo>
                        <a:pt x="0" y="533314"/>
                      </a:moveTo>
                      <a:lnTo>
                        <a:pt x="0" y="69206"/>
                      </a:lnTo>
                      <a:lnTo>
                        <a:pt x="21486" y="71924"/>
                      </a:lnTo>
                      <a:cubicBezTo>
                        <a:pt x="92546" y="60493"/>
                        <a:pt x="159604" y="87354"/>
                        <a:pt x="228948" y="88116"/>
                      </a:cubicBezTo>
                      <a:cubicBezTo>
                        <a:pt x="260382" y="88496"/>
                        <a:pt x="291435" y="94592"/>
                        <a:pt x="313533" y="62779"/>
                      </a:cubicBezTo>
                      <a:cubicBezTo>
                        <a:pt x="316389" y="58587"/>
                        <a:pt x="330298" y="60873"/>
                        <a:pt x="338870" y="62207"/>
                      </a:cubicBezTo>
                      <a:cubicBezTo>
                        <a:pt x="357921" y="65066"/>
                        <a:pt x="376781" y="72304"/>
                        <a:pt x="395640" y="72114"/>
                      </a:cubicBezTo>
                      <a:cubicBezTo>
                        <a:pt x="434695" y="71924"/>
                        <a:pt x="473939" y="68876"/>
                        <a:pt x="512802" y="65446"/>
                      </a:cubicBezTo>
                      <a:cubicBezTo>
                        <a:pt x="527470" y="64112"/>
                        <a:pt x="541569" y="58969"/>
                        <a:pt x="556047" y="55349"/>
                      </a:cubicBezTo>
                      <a:cubicBezTo>
                        <a:pt x="564048" y="53253"/>
                        <a:pt x="572622" y="47729"/>
                        <a:pt x="580050" y="48871"/>
                      </a:cubicBezTo>
                      <a:cubicBezTo>
                        <a:pt x="623106" y="55539"/>
                        <a:pt x="662541" y="39157"/>
                        <a:pt x="703308" y="30964"/>
                      </a:cubicBezTo>
                      <a:cubicBezTo>
                        <a:pt x="722169" y="27154"/>
                        <a:pt x="739886" y="18010"/>
                        <a:pt x="758174" y="11724"/>
                      </a:cubicBezTo>
                      <a:cubicBezTo>
                        <a:pt x="762936" y="10008"/>
                        <a:pt x="768271" y="8484"/>
                        <a:pt x="773035" y="8866"/>
                      </a:cubicBezTo>
                      <a:cubicBezTo>
                        <a:pt x="800276" y="11152"/>
                        <a:pt x="827329" y="14390"/>
                        <a:pt x="854379" y="16866"/>
                      </a:cubicBezTo>
                      <a:cubicBezTo>
                        <a:pt x="878956" y="19152"/>
                        <a:pt x="903722" y="19914"/>
                        <a:pt x="915343" y="47919"/>
                      </a:cubicBezTo>
                      <a:cubicBezTo>
                        <a:pt x="917059" y="52301"/>
                        <a:pt x="922773" y="55539"/>
                        <a:pt x="927155" y="58397"/>
                      </a:cubicBezTo>
                      <a:cubicBezTo>
                        <a:pt x="994785" y="102405"/>
                        <a:pt x="1030980" y="101261"/>
                        <a:pt x="1097087" y="54777"/>
                      </a:cubicBezTo>
                      <a:cubicBezTo>
                        <a:pt x="1103945" y="50015"/>
                        <a:pt x="1118613" y="46585"/>
                        <a:pt x="1123185" y="50395"/>
                      </a:cubicBezTo>
                      <a:cubicBezTo>
                        <a:pt x="1162049" y="82020"/>
                        <a:pt x="1204532" y="78590"/>
                        <a:pt x="1249302" y="68684"/>
                      </a:cubicBezTo>
                      <a:cubicBezTo>
                        <a:pt x="1260922" y="66018"/>
                        <a:pt x="1277307" y="66018"/>
                        <a:pt x="1286069" y="72304"/>
                      </a:cubicBezTo>
                      <a:cubicBezTo>
                        <a:pt x="1327790" y="101451"/>
                        <a:pt x="1372560" y="97261"/>
                        <a:pt x="1417899" y="88688"/>
                      </a:cubicBezTo>
                      <a:cubicBezTo>
                        <a:pt x="1424948" y="87354"/>
                        <a:pt x="1433522" y="80114"/>
                        <a:pt x="1436568" y="73448"/>
                      </a:cubicBezTo>
                      <a:cubicBezTo>
                        <a:pt x="1447428" y="49825"/>
                        <a:pt x="1467813" y="41823"/>
                        <a:pt x="1490292" y="35154"/>
                      </a:cubicBezTo>
                      <a:cubicBezTo>
                        <a:pt x="1525727" y="24296"/>
                        <a:pt x="1560588" y="11532"/>
                        <a:pt x="1596213" y="1245"/>
                      </a:cubicBezTo>
                      <a:cubicBezTo>
                        <a:pt x="1604978" y="-1231"/>
                        <a:pt x="1615836" y="293"/>
                        <a:pt x="1624980" y="3150"/>
                      </a:cubicBezTo>
                      <a:cubicBezTo>
                        <a:pt x="1656223" y="12866"/>
                        <a:pt x="1676036" y="37251"/>
                        <a:pt x="1697753" y="59731"/>
                      </a:cubicBezTo>
                      <a:cubicBezTo>
                        <a:pt x="1707279" y="69638"/>
                        <a:pt x="1720423" y="76686"/>
                        <a:pt x="1733188" y="82400"/>
                      </a:cubicBezTo>
                      <a:cubicBezTo>
                        <a:pt x="1766335" y="97071"/>
                        <a:pt x="1800246" y="110215"/>
                        <a:pt x="1833775" y="124121"/>
                      </a:cubicBezTo>
                      <a:cubicBezTo>
                        <a:pt x="1837013" y="125455"/>
                        <a:pt x="1839679" y="128884"/>
                        <a:pt x="1842158" y="131742"/>
                      </a:cubicBezTo>
                      <a:cubicBezTo>
                        <a:pt x="1866922" y="161843"/>
                        <a:pt x="1891497" y="192132"/>
                        <a:pt x="1916454" y="222233"/>
                      </a:cubicBezTo>
                      <a:cubicBezTo>
                        <a:pt x="1921216" y="227947"/>
                        <a:pt x="1928076" y="232139"/>
                        <a:pt x="1933219" y="237663"/>
                      </a:cubicBezTo>
                      <a:cubicBezTo>
                        <a:pt x="1940459" y="245283"/>
                        <a:pt x="1949603" y="252524"/>
                        <a:pt x="1953413" y="261668"/>
                      </a:cubicBezTo>
                      <a:cubicBezTo>
                        <a:pt x="1965224" y="290433"/>
                        <a:pt x="1987894" y="302817"/>
                        <a:pt x="2016469" y="308151"/>
                      </a:cubicBezTo>
                      <a:cubicBezTo>
                        <a:pt x="2042570" y="313104"/>
                        <a:pt x="2068669" y="317296"/>
                        <a:pt x="2094578" y="323010"/>
                      </a:cubicBezTo>
                      <a:cubicBezTo>
                        <a:pt x="2126201" y="329868"/>
                        <a:pt x="2157636" y="337298"/>
                        <a:pt x="2188879" y="345681"/>
                      </a:cubicBezTo>
                      <a:cubicBezTo>
                        <a:pt x="2202404" y="349301"/>
                        <a:pt x="2216692" y="353491"/>
                        <a:pt x="2228314" y="360921"/>
                      </a:cubicBezTo>
                      <a:cubicBezTo>
                        <a:pt x="2260890" y="381496"/>
                        <a:pt x="2295753" y="395402"/>
                        <a:pt x="2334044" y="389878"/>
                      </a:cubicBezTo>
                      <a:cubicBezTo>
                        <a:pt x="2364715" y="385496"/>
                        <a:pt x="2390434" y="396736"/>
                        <a:pt x="2409485" y="414263"/>
                      </a:cubicBezTo>
                      <a:cubicBezTo>
                        <a:pt x="2444158" y="446078"/>
                        <a:pt x="2481305" y="438838"/>
                        <a:pt x="2518264" y="428552"/>
                      </a:cubicBezTo>
                      <a:cubicBezTo>
                        <a:pt x="2537315" y="423217"/>
                        <a:pt x="2552935" y="423979"/>
                        <a:pt x="2571034" y="429122"/>
                      </a:cubicBezTo>
                      <a:cubicBezTo>
                        <a:pt x="2612945" y="441124"/>
                        <a:pt x="2640950" y="473701"/>
                        <a:pt x="2668001" y="502276"/>
                      </a:cubicBezTo>
                      <a:cubicBezTo>
                        <a:pt x="2691054" y="526661"/>
                        <a:pt x="2716963" y="540377"/>
                        <a:pt x="2745348" y="550666"/>
                      </a:cubicBezTo>
                      <a:cubicBezTo>
                        <a:pt x="2781163" y="563810"/>
                        <a:pt x="2809548" y="558858"/>
                        <a:pt x="2826694" y="527233"/>
                      </a:cubicBezTo>
                      <a:cubicBezTo>
                        <a:pt x="2831457" y="518278"/>
                        <a:pt x="2839839" y="507800"/>
                        <a:pt x="2848793" y="505134"/>
                      </a:cubicBezTo>
                      <a:cubicBezTo>
                        <a:pt x="2892037" y="491800"/>
                        <a:pt x="2935854" y="472367"/>
                        <a:pt x="2982148" y="484179"/>
                      </a:cubicBezTo>
                      <a:cubicBezTo>
                        <a:pt x="3046158" y="500372"/>
                        <a:pt x="3108644" y="499420"/>
                        <a:pt x="3172654" y="483417"/>
                      </a:cubicBezTo>
                      <a:cubicBezTo>
                        <a:pt x="3276480" y="457508"/>
                        <a:pt x="3380305" y="430076"/>
                        <a:pt x="3489467" y="435790"/>
                      </a:cubicBezTo>
                      <a:cubicBezTo>
                        <a:pt x="3507563" y="436742"/>
                        <a:pt x="3529090" y="425121"/>
                        <a:pt x="3544713" y="413691"/>
                      </a:cubicBezTo>
                      <a:cubicBezTo>
                        <a:pt x="3574622" y="391974"/>
                        <a:pt x="3573288" y="390258"/>
                        <a:pt x="3606817" y="408167"/>
                      </a:cubicBezTo>
                      <a:cubicBezTo>
                        <a:pt x="3614819" y="412549"/>
                        <a:pt x="3624725" y="415215"/>
                        <a:pt x="3630632" y="421693"/>
                      </a:cubicBezTo>
                      <a:cubicBezTo>
                        <a:pt x="3660731" y="454650"/>
                        <a:pt x="3697880" y="446648"/>
                        <a:pt x="3734837" y="441886"/>
                      </a:cubicBezTo>
                      <a:cubicBezTo>
                        <a:pt x="3741315" y="440934"/>
                        <a:pt x="3749125" y="439600"/>
                        <a:pt x="3754652" y="442268"/>
                      </a:cubicBezTo>
                      <a:cubicBezTo>
                        <a:pt x="3779607" y="454268"/>
                        <a:pt x="3800753" y="450078"/>
                        <a:pt x="3822472" y="433694"/>
                      </a:cubicBezTo>
                      <a:cubicBezTo>
                        <a:pt x="3841331" y="419597"/>
                        <a:pt x="3863049" y="411215"/>
                        <a:pt x="3885338" y="428742"/>
                      </a:cubicBezTo>
                      <a:cubicBezTo>
                        <a:pt x="3934870" y="467605"/>
                        <a:pt x="3987829" y="469509"/>
                        <a:pt x="4043839" y="444934"/>
                      </a:cubicBezTo>
                      <a:cubicBezTo>
                        <a:pt x="4083845" y="427407"/>
                        <a:pt x="4123280" y="423407"/>
                        <a:pt x="4165383" y="441124"/>
                      </a:cubicBezTo>
                      <a:cubicBezTo>
                        <a:pt x="4181576" y="447982"/>
                        <a:pt x="4202531" y="443410"/>
                        <a:pt x="4221391" y="444934"/>
                      </a:cubicBezTo>
                      <a:cubicBezTo>
                        <a:pt x="4232060" y="445696"/>
                        <a:pt x="4243872" y="445886"/>
                        <a:pt x="4253014" y="450650"/>
                      </a:cubicBezTo>
                      <a:cubicBezTo>
                        <a:pt x="4277401" y="462843"/>
                        <a:pt x="4300070" y="478463"/>
                        <a:pt x="4324645" y="490466"/>
                      </a:cubicBezTo>
                      <a:cubicBezTo>
                        <a:pt x="4336457" y="496180"/>
                        <a:pt x="4350554" y="499228"/>
                        <a:pt x="4363890" y="499420"/>
                      </a:cubicBezTo>
                      <a:cubicBezTo>
                        <a:pt x="4403325" y="500372"/>
                        <a:pt x="4442761" y="500372"/>
                        <a:pt x="4482004" y="498658"/>
                      </a:cubicBezTo>
                      <a:cubicBezTo>
                        <a:pt x="4546776" y="495990"/>
                        <a:pt x="4612500" y="495418"/>
                        <a:pt x="4659174" y="438648"/>
                      </a:cubicBezTo>
                      <a:cubicBezTo>
                        <a:pt x="4662986" y="434076"/>
                        <a:pt x="4671176" y="431408"/>
                        <a:pt x="4677655" y="430646"/>
                      </a:cubicBezTo>
                      <a:cubicBezTo>
                        <a:pt x="4707564" y="427027"/>
                        <a:pt x="4738235" y="426645"/>
                        <a:pt x="4767764" y="420739"/>
                      </a:cubicBezTo>
                      <a:cubicBezTo>
                        <a:pt x="4791386" y="415977"/>
                        <a:pt x="4811009" y="417501"/>
                        <a:pt x="4828916" y="434266"/>
                      </a:cubicBezTo>
                      <a:cubicBezTo>
                        <a:pt x="4852348" y="456364"/>
                        <a:pt x="4880925" y="469319"/>
                        <a:pt x="4912168" y="462271"/>
                      </a:cubicBezTo>
                      <a:cubicBezTo>
                        <a:pt x="4943409" y="455412"/>
                        <a:pt x="4963984" y="470271"/>
                        <a:pt x="4987037" y="485703"/>
                      </a:cubicBezTo>
                      <a:cubicBezTo>
                        <a:pt x="5003801" y="496942"/>
                        <a:pt x="5022852" y="511040"/>
                        <a:pt x="5041521" y="512182"/>
                      </a:cubicBezTo>
                      <a:cubicBezTo>
                        <a:pt x="5083814" y="514658"/>
                        <a:pt x="5120201" y="553904"/>
                        <a:pt x="5166113" y="531615"/>
                      </a:cubicBezTo>
                      <a:cubicBezTo>
                        <a:pt x="5169161" y="530091"/>
                        <a:pt x="5174685" y="533901"/>
                        <a:pt x="5179067" y="534853"/>
                      </a:cubicBezTo>
                      <a:cubicBezTo>
                        <a:pt x="5214121" y="542093"/>
                        <a:pt x="5247078" y="535043"/>
                        <a:pt x="5272796" y="511230"/>
                      </a:cubicBezTo>
                      <a:cubicBezTo>
                        <a:pt x="5306516" y="480177"/>
                        <a:pt x="5343855" y="477129"/>
                        <a:pt x="5385384" y="487227"/>
                      </a:cubicBezTo>
                      <a:cubicBezTo>
                        <a:pt x="5398721" y="490466"/>
                        <a:pt x="5412057" y="492752"/>
                        <a:pt x="5425582" y="495418"/>
                      </a:cubicBezTo>
                      <a:cubicBezTo>
                        <a:pt x="5443870" y="499228"/>
                        <a:pt x="5462351" y="503230"/>
                        <a:pt x="5480637" y="507040"/>
                      </a:cubicBezTo>
                      <a:cubicBezTo>
                        <a:pt x="5498356" y="510850"/>
                        <a:pt x="5517979" y="517326"/>
                        <a:pt x="5531693" y="500944"/>
                      </a:cubicBezTo>
                      <a:cubicBezTo>
                        <a:pt x="5543506" y="486845"/>
                        <a:pt x="5551888" y="488179"/>
                        <a:pt x="5562746" y="500372"/>
                      </a:cubicBezTo>
                      <a:cubicBezTo>
                        <a:pt x="5600467" y="543045"/>
                        <a:pt x="5646189" y="569716"/>
                        <a:pt x="5704483" y="571620"/>
                      </a:cubicBezTo>
                      <a:cubicBezTo>
                        <a:pt x="5716485" y="572002"/>
                        <a:pt x="5728678" y="574668"/>
                        <a:pt x="5740488" y="577526"/>
                      </a:cubicBezTo>
                      <a:cubicBezTo>
                        <a:pt x="5747728" y="579241"/>
                        <a:pt x="5756493" y="581147"/>
                        <a:pt x="5760873" y="586291"/>
                      </a:cubicBezTo>
                      <a:cubicBezTo>
                        <a:pt x="5794974" y="625534"/>
                        <a:pt x="5837457" y="652777"/>
                        <a:pt x="5883751" y="674686"/>
                      </a:cubicBezTo>
                      <a:cubicBezTo>
                        <a:pt x="5900323" y="682496"/>
                        <a:pt x="5918042" y="690306"/>
                        <a:pt x="5935949" y="692592"/>
                      </a:cubicBezTo>
                      <a:cubicBezTo>
                        <a:pt x="5954617" y="694878"/>
                        <a:pt x="5974240" y="691068"/>
                        <a:pt x="5993291" y="688972"/>
                      </a:cubicBezTo>
                      <a:cubicBezTo>
                        <a:pt x="6004531" y="687830"/>
                        <a:pt x="6017485" y="688020"/>
                        <a:pt x="6026440" y="682496"/>
                      </a:cubicBezTo>
                      <a:cubicBezTo>
                        <a:pt x="6054825" y="665159"/>
                        <a:pt x="6082258" y="646491"/>
                        <a:pt x="6108738" y="626296"/>
                      </a:cubicBezTo>
                      <a:cubicBezTo>
                        <a:pt x="6131409" y="608960"/>
                        <a:pt x="6135981" y="606483"/>
                        <a:pt x="6155602" y="628202"/>
                      </a:cubicBezTo>
                      <a:cubicBezTo>
                        <a:pt x="6175797" y="650491"/>
                        <a:pt x="6200944" y="662111"/>
                        <a:pt x="6228756" y="666873"/>
                      </a:cubicBezTo>
                      <a:cubicBezTo>
                        <a:pt x="6272764" y="674304"/>
                        <a:pt x="6317151" y="680590"/>
                        <a:pt x="6361539" y="684210"/>
                      </a:cubicBezTo>
                      <a:cubicBezTo>
                        <a:pt x="6401736" y="687448"/>
                        <a:pt x="6420977" y="669922"/>
                        <a:pt x="6428979" y="630106"/>
                      </a:cubicBezTo>
                      <a:cubicBezTo>
                        <a:pt x="6433551" y="608007"/>
                        <a:pt x="6439458" y="584003"/>
                        <a:pt x="6463840" y="578098"/>
                      </a:cubicBezTo>
                      <a:cubicBezTo>
                        <a:pt x="6503658" y="568572"/>
                        <a:pt x="6544997" y="564382"/>
                        <a:pt x="6564620" y="517708"/>
                      </a:cubicBezTo>
                      <a:cubicBezTo>
                        <a:pt x="6575478" y="527995"/>
                        <a:pt x="6582146" y="534091"/>
                        <a:pt x="6588625" y="540187"/>
                      </a:cubicBezTo>
                      <a:cubicBezTo>
                        <a:pt x="6606531" y="557142"/>
                        <a:pt x="6643678" y="564382"/>
                        <a:pt x="6662541" y="549714"/>
                      </a:cubicBezTo>
                      <a:cubicBezTo>
                        <a:pt x="6690354" y="528377"/>
                        <a:pt x="6715883" y="532377"/>
                        <a:pt x="6742552" y="548952"/>
                      </a:cubicBezTo>
                      <a:cubicBezTo>
                        <a:pt x="6764841" y="562668"/>
                        <a:pt x="6788417" y="567954"/>
                        <a:pt x="6812063" y="568430"/>
                      </a:cubicBezTo>
                      <a:lnTo>
                        <a:pt x="6858001" y="562267"/>
                      </a:lnTo>
                      <a:lnTo>
                        <a:pt x="6858001" y="734520"/>
                      </a:lnTo>
                      <a:lnTo>
                        <a:pt x="6815516" y="744220"/>
                      </a:lnTo>
                      <a:cubicBezTo>
                        <a:pt x="6793035" y="749744"/>
                        <a:pt x="6771319" y="759651"/>
                        <a:pt x="6748458" y="763271"/>
                      </a:cubicBezTo>
                      <a:cubicBezTo>
                        <a:pt x="6694164" y="771843"/>
                        <a:pt x="6639488" y="777939"/>
                        <a:pt x="6584812" y="784797"/>
                      </a:cubicBezTo>
                      <a:cubicBezTo>
                        <a:pt x="6528424" y="791846"/>
                        <a:pt x="6472225" y="799276"/>
                        <a:pt x="6415833" y="805562"/>
                      </a:cubicBezTo>
                      <a:cubicBezTo>
                        <a:pt x="6384972" y="808802"/>
                        <a:pt x="6353919" y="809372"/>
                        <a:pt x="6323058" y="812420"/>
                      </a:cubicBezTo>
                      <a:cubicBezTo>
                        <a:pt x="6296005" y="815088"/>
                        <a:pt x="6269144" y="820041"/>
                        <a:pt x="6242093" y="823281"/>
                      </a:cubicBezTo>
                      <a:cubicBezTo>
                        <a:pt x="6218660" y="825947"/>
                        <a:pt x="6195037" y="827471"/>
                        <a:pt x="6171605" y="830139"/>
                      </a:cubicBezTo>
                      <a:cubicBezTo>
                        <a:pt x="6134075" y="834519"/>
                        <a:pt x="6096736" y="839473"/>
                        <a:pt x="6059397" y="844045"/>
                      </a:cubicBezTo>
                      <a:cubicBezTo>
                        <a:pt x="6043776" y="845759"/>
                        <a:pt x="6027392" y="850522"/>
                        <a:pt x="6012723" y="847665"/>
                      </a:cubicBezTo>
                      <a:cubicBezTo>
                        <a:pt x="5975764" y="840425"/>
                        <a:pt x="5939377" y="842521"/>
                        <a:pt x="5902610" y="847473"/>
                      </a:cubicBezTo>
                      <a:cubicBezTo>
                        <a:pt x="5890037" y="849190"/>
                        <a:pt x="5876511" y="848808"/>
                        <a:pt x="5864318" y="845569"/>
                      </a:cubicBezTo>
                      <a:cubicBezTo>
                        <a:pt x="5839361" y="839091"/>
                        <a:pt x="5815169" y="829947"/>
                        <a:pt x="5790592" y="821947"/>
                      </a:cubicBezTo>
                      <a:cubicBezTo>
                        <a:pt x="5787924" y="820995"/>
                        <a:pt x="5784686" y="820803"/>
                        <a:pt x="5781830" y="820233"/>
                      </a:cubicBezTo>
                      <a:cubicBezTo>
                        <a:pt x="5765635" y="816992"/>
                        <a:pt x="5749634" y="813754"/>
                        <a:pt x="5733440" y="810896"/>
                      </a:cubicBezTo>
                      <a:cubicBezTo>
                        <a:pt x="5724678" y="809372"/>
                        <a:pt x="5715723" y="809182"/>
                        <a:pt x="5706959" y="807848"/>
                      </a:cubicBezTo>
                      <a:cubicBezTo>
                        <a:pt x="5673050" y="802514"/>
                        <a:pt x="5635711" y="811468"/>
                        <a:pt x="5606372" y="788417"/>
                      </a:cubicBezTo>
                      <a:cubicBezTo>
                        <a:pt x="5587321" y="773557"/>
                        <a:pt x="5568842" y="776987"/>
                        <a:pt x="5548460" y="779273"/>
                      </a:cubicBezTo>
                      <a:cubicBezTo>
                        <a:pt x="5533027" y="780987"/>
                        <a:pt x="5517215" y="780415"/>
                        <a:pt x="5501594" y="780607"/>
                      </a:cubicBezTo>
                      <a:cubicBezTo>
                        <a:pt x="5474161" y="781177"/>
                        <a:pt x="5446728" y="781369"/>
                        <a:pt x="5419295" y="782321"/>
                      </a:cubicBezTo>
                      <a:cubicBezTo>
                        <a:pt x="5410531" y="782701"/>
                        <a:pt x="5401579" y="787465"/>
                        <a:pt x="5393005" y="786703"/>
                      </a:cubicBezTo>
                      <a:cubicBezTo>
                        <a:pt x="5353379" y="783083"/>
                        <a:pt x="5313754" y="777367"/>
                        <a:pt x="5274129" y="774129"/>
                      </a:cubicBezTo>
                      <a:cubicBezTo>
                        <a:pt x="5251650" y="772225"/>
                        <a:pt x="5228597" y="775843"/>
                        <a:pt x="5206308" y="773177"/>
                      </a:cubicBezTo>
                      <a:cubicBezTo>
                        <a:pt x="5180591" y="770129"/>
                        <a:pt x="5155445" y="762319"/>
                        <a:pt x="5129916" y="757554"/>
                      </a:cubicBezTo>
                      <a:cubicBezTo>
                        <a:pt x="5122867" y="756222"/>
                        <a:pt x="5115057" y="757936"/>
                        <a:pt x="5107627" y="758316"/>
                      </a:cubicBezTo>
                      <a:cubicBezTo>
                        <a:pt x="5099245" y="758699"/>
                        <a:pt x="5091052" y="759461"/>
                        <a:pt x="5082670" y="759651"/>
                      </a:cubicBezTo>
                      <a:cubicBezTo>
                        <a:pt x="5057141" y="760033"/>
                        <a:pt x="5031614" y="759461"/>
                        <a:pt x="5006086" y="760795"/>
                      </a:cubicBezTo>
                      <a:cubicBezTo>
                        <a:pt x="4990465" y="761557"/>
                        <a:pt x="4974082" y="769367"/>
                        <a:pt x="4959602" y="766509"/>
                      </a:cubicBezTo>
                      <a:cubicBezTo>
                        <a:pt x="4930075" y="760985"/>
                        <a:pt x="4900546" y="773367"/>
                        <a:pt x="4871019" y="763081"/>
                      </a:cubicBezTo>
                      <a:cubicBezTo>
                        <a:pt x="4861873" y="760033"/>
                        <a:pt x="4849300" y="767653"/>
                        <a:pt x="4838250" y="768033"/>
                      </a:cubicBezTo>
                      <a:cubicBezTo>
                        <a:pt x="4810627" y="768985"/>
                        <a:pt x="4783004" y="768795"/>
                        <a:pt x="4755381" y="768605"/>
                      </a:cubicBezTo>
                      <a:cubicBezTo>
                        <a:pt x="4730614" y="768415"/>
                        <a:pt x="4704895" y="771081"/>
                        <a:pt x="4681083" y="765747"/>
                      </a:cubicBezTo>
                      <a:cubicBezTo>
                        <a:pt x="4656126" y="760033"/>
                        <a:pt x="4633647" y="760795"/>
                        <a:pt x="4609452" y="767271"/>
                      </a:cubicBezTo>
                      <a:cubicBezTo>
                        <a:pt x="4592878" y="771653"/>
                        <a:pt x="4575351" y="772225"/>
                        <a:pt x="4558207" y="773557"/>
                      </a:cubicBezTo>
                      <a:cubicBezTo>
                        <a:pt x="4539728" y="775081"/>
                        <a:pt x="4519343" y="771081"/>
                        <a:pt x="4502579" y="777367"/>
                      </a:cubicBezTo>
                      <a:cubicBezTo>
                        <a:pt x="4452665" y="796038"/>
                        <a:pt x="4401419" y="800038"/>
                        <a:pt x="4349222" y="800038"/>
                      </a:cubicBezTo>
                      <a:cubicBezTo>
                        <a:pt x="4339695" y="800038"/>
                        <a:pt x="4329979" y="797372"/>
                        <a:pt x="4320837" y="794514"/>
                      </a:cubicBezTo>
                      <a:cubicBezTo>
                        <a:pt x="4267493" y="777367"/>
                        <a:pt x="4213961" y="778891"/>
                        <a:pt x="4159667" y="789370"/>
                      </a:cubicBezTo>
                      <a:cubicBezTo>
                        <a:pt x="4148427" y="791656"/>
                        <a:pt x="4135854" y="792038"/>
                        <a:pt x="4124614" y="789752"/>
                      </a:cubicBezTo>
                      <a:cubicBezTo>
                        <a:pt x="4092989" y="783083"/>
                        <a:pt x="4062318" y="772033"/>
                        <a:pt x="4030503" y="767271"/>
                      </a:cubicBezTo>
                      <a:cubicBezTo>
                        <a:pt x="3977925" y="759461"/>
                        <a:pt x="3932394" y="785749"/>
                        <a:pt x="3885338" y="802896"/>
                      </a:cubicBezTo>
                      <a:cubicBezTo>
                        <a:pt x="3840569" y="819089"/>
                        <a:pt x="3802467" y="855666"/>
                        <a:pt x="3749506" y="847473"/>
                      </a:cubicBezTo>
                      <a:cubicBezTo>
                        <a:pt x="3744173" y="846711"/>
                        <a:pt x="3738267" y="851856"/>
                        <a:pt x="3732361" y="853190"/>
                      </a:cubicBezTo>
                      <a:cubicBezTo>
                        <a:pt x="3716168" y="856810"/>
                        <a:pt x="3699976" y="861190"/>
                        <a:pt x="3683591" y="862906"/>
                      </a:cubicBezTo>
                      <a:cubicBezTo>
                        <a:pt x="3663589" y="865192"/>
                        <a:pt x="3643204" y="864430"/>
                        <a:pt x="3623201" y="866334"/>
                      </a:cubicBezTo>
                      <a:cubicBezTo>
                        <a:pt x="3597482" y="868620"/>
                        <a:pt x="3572146" y="874716"/>
                        <a:pt x="3546617" y="874716"/>
                      </a:cubicBezTo>
                      <a:cubicBezTo>
                        <a:pt x="3526042" y="874716"/>
                        <a:pt x="3505657" y="867668"/>
                        <a:pt x="3485275" y="864238"/>
                      </a:cubicBezTo>
                      <a:cubicBezTo>
                        <a:pt x="3456508" y="859476"/>
                        <a:pt x="3424883" y="860810"/>
                        <a:pt x="3399546" y="848618"/>
                      </a:cubicBezTo>
                      <a:cubicBezTo>
                        <a:pt x="3372495" y="835663"/>
                        <a:pt x="3346776" y="829757"/>
                        <a:pt x="3318771" y="833757"/>
                      </a:cubicBezTo>
                      <a:cubicBezTo>
                        <a:pt x="3309437" y="835091"/>
                        <a:pt x="3297434" y="843093"/>
                        <a:pt x="3293244" y="851284"/>
                      </a:cubicBezTo>
                      <a:cubicBezTo>
                        <a:pt x="3283908" y="869572"/>
                        <a:pt x="3271145" y="872812"/>
                        <a:pt x="3253809" y="866524"/>
                      </a:cubicBezTo>
                      <a:cubicBezTo>
                        <a:pt x="3238758" y="861190"/>
                        <a:pt x="3220280" y="858524"/>
                        <a:pt x="3209993" y="848235"/>
                      </a:cubicBezTo>
                      <a:cubicBezTo>
                        <a:pt x="3180844" y="819089"/>
                        <a:pt x="3143695" y="818136"/>
                        <a:pt x="3107500" y="810326"/>
                      </a:cubicBezTo>
                      <a:cubicBezTo>
                        <a:pt x="3085403" y="805562"/>
                        <a:pt x="3064827" y="805372"/>
                        <a:pt x="3042728" y="808610"/>
                      </a:cubicBezTo>
                      <a:cubicBezTo>
                        <a:pt x="2994722" y="815850"/>
                        <a:pt x="2948047" y="805562"/>
                        <a:pt x="2901943" y="792418"/>
                      </a:cubicBezTo>
                      <a:cubicBezTo>
                        <a:pt x="2871462" y="783655"/>
                        <a:pt x="2840219" y="778321"/>
                        <a:pt x="2809930" y="769367"/>
                      </a:cubicBezTo>
                      <a:cubicBezTo>
                        <a:pt x="2787259" y="762509"/>
                        <a:pt x="2764590" y="754316"/>
                        <a:pt x="2743826" y="743268"/>
                      </a:cubicBezTo>
                      <a:cubicBezTo>
                        <a:pt x="2713723" y="727073"/>
                        <a:pt x="2687436" y="702689"/>
                        <a:pt x="2649143" y="709167"/>
                      </a:cubicBezTo>
                      <a:cubicBezTo>
                        <a:pt x="2615421" y="714881"/>
                        <a:pt x="2584942" y="702881"/>
                        <a:pt x="2554079" y="691450"/>
                      </a:cubicBezTo>
                      <a:cubicBezTo>
                        <a:pt x="2531409" y="683068"/>
                        <a:pt x="2508742" y="674494"/>
                        <a:pt x="2485307" y="669160"/>
                      </a:cubicBezTo>
                      <a:cubicBezTo>
                        <a:pt x="2457492" y="662873"/>
                        <a:pt x="2426059" y="665541"/>
                        <a:pt x="2401292" y="653919"/>
                      </a:cubicBezTo>
                      <a:cubicBezTo>
                        <a:pt x="2375383" y="641727"/>
                        <a:pt x="2353859" y="649919"/>
                        <a:pt x="2330806" y="653349"/>
                      </a:cubicBezTo>
                      <a:cubicBezTo>
                        <a:pt x="2294039" y="658683"/>
                        <a:pt x="2257459" y="668590"/>
                        <a:pt x="2220312" y="656015"/>
                      </a:cubicBezTo>
                      <a:cubicBezTo>
                        <a:pt x="2175163" y="640775"/>
                        <a:pt x="2130393" y="624392"/>
                        <a:pt x="2085054" y="609914"/>
                      </a:cubicBezTo>
                      <a:cubicBezTo>
                        <a:pt x="2067525" y="604387"/>
                        <a:pt x="2048668" y="602101"/>
                        <a:pt x="2030378" y="599625"/>
                      </a:cubicBezTo>
                      <a:cubicBezTo>
                        <a:pt x="2013043" y="597529"/>
                        <a:pt x="1992279" y="602863"/>
                        <a:pt x="1978940" y="594863"/>
                      </a:cubicBezTo>
                      <a:cubicBezTo>
                        <a:pt x="1944649" y="574288"/>
                        <a:pt x="1909408" y="564192"/>
                        <a:pt x="1869780" y="564192"/>
                      </a:cubicBezTo>
                      <a:cubicBezTo>
                        <a:pt x="1854920" y="564192"/>
                        <a:pt x="1840441" y="555618"/>
                        <a:pt x="1825393" y="554094"/>
                      </a:cubicBezTo>
                      <a:cubicBezTo>
                        <a:pt x="1804816" y="552190"/>
                        <a:pt x="1781194" y="547045"/>
                        <a:pt x="1763287" y="554286"/>
                      </a:cubicBezTo>
                      <a:cubicBezTo>
                        <a:pt x="1721185" y="571430"/>
                        <a:pt x="1687086" y="557142"/>
                        <a:pt x="1650317" y="540187"/>
                      </a:cubicBezTo>
                      <a:cubicBezTo>
                        <a:pt x="1614120" y="523423"/>
                        <a:pt x="1576019" y="510088"/>
                        <a:pt x="1537537" y="499038"/>
                      </a:cubicBezTo>
                      <a:cubicBezTo>
                        <a:pt x="1523059" y="495038"/>
                        <a:pt x="1505724" y="501706"/>
                        <a:pt x="1489720" y="503038"/>
                      </a:cubicBezTo>
                      <a:cubicBezTo>
                        <a:pt x="1484004" y="503420"/>
                        <a:pt x="1477717" y="503992"/>
                        <a:pt x="1472575" y="502086"/>
                      </a:cubicBezTo>
                      <a:cubicBezTo>
                        <a:pt x="1422854" y="483797"/>
                        <a:pt x="1372368" y="469891"/>
                        <a:pt x="1318456" y="479415"/>
                      </a:cubicBezTo>
                      <a:cubicBezTo>
                        <a:pt x="1313504" y="480369"/>
                        <a:pt x="1307978" y="478273"/>
                        <a:pt x="1303024" y="476939"/>
                      </a:cubicBezTo>
                      <a:cubicBezTo>
                        <a:pt x="1278829" y="470081"/>
                        <a:pt x="1255206" y="459223"/>
                        <a:pt x="1230633" y="456746"/>
                      </a:cubicBezTo>
                      <a:cubicBezTo>
                        <a:pt x="1170051" y="450650"/>
                        <a:pt x="1109091" y="448172"/>
                        <a:pt x="1048125" y="444172"/>
                      </a:cubicBezTo>
                      <a:cubicBezTo>
                        <a:pt x="1044315" y="443982"/>
                        <a:pt x="1040315" y="443982"/>
                        <a:pt x="1036887" y="442648"/>
                      </a:cubicBezTo>
                      <a:cubicBezTo>
                        <a:pt x="1014406" y="434456"/>
                        <a:pt x="994785" y="437124"/>
                        <a:pt x="975733" y="452744"/>
                      </a:cubicBezTo>
                      <a:cubicBezTo>
                        <a:pt x="967350" y="459603"/>
                        <a:pt x="955920" y="463223"/>
                        <a:pt x="945444" y="467033"/>
                      </a:cubicBezTo>
                      <a:cubicBezTo>
                        <a:pt x="930011" y="472749"/>
                        <a:pt x="914200" y="478273"/>
                        <a:pt x="898198" y="481893"/>
                      </a:cubicBezTo>
                      <a:cubicBezTo>
                        <a:pt x="882384" y="485321"/>
                        <a:pt x="865430" y="490084"/>
                        <a:pt x="850189" y="487417"/>
                      </a:cubicBezTo>
                      <a:cubicBezTo>
                        <a:pt x="822756" y="482655"/>
                        <a:pt x="796655" y="471987"/>
                        <a:pt x="769605" y="464937"/>
                      </a:cubicBezTo>
                      <a:cubicBezTo>
                        <a:pt x="760270" y="462461"/>
                        <a:pt x="749982" y="462843"/>
                        <a:pt x="740268" y="462651"/>
                      </a:cubicBezTo>
                      <a:cubicBezTo>
                        <a:pt x="717977" y="462081"/>
                        <a:pt x="695116" y="467605"/>
                        <a:pt x="674923" y="451792"/>
                      </a:cubicBezTo>
                      <a:cubicBezTo>
                        <a:pt x="656255" y="436934"/>
                        <a:pt x="637392" y="441314"/>
                        <a:pt x="617772" y="452554"/>
                      </a:cubicBezTo>
                      <a:cubicBezTo>
                        <a:pt x="603673" y="460557"/>
                        <a:pt x="587672" y="466843"/>
                        <a:pt x="571860" y="469891"/>
                      </a:cubicBezTo>
                      <a:cubicBezTo>
                        <a:pt x="550141" y="474081"/>
                        <a:pt x="528615" y="475797"/>
                        <a:pt x="505182" y="473319"/>
                      </a:cubicBezTo>
                      <a:cubicBezTo>
                        <a:pt x="488607" y="471605"/>
                        <a:pt x="475081" y="470843"/>
                        <a:pt x="462126" y="460747"/>
                      </a:cubicBezTo>
                      <a:cubicBezTo>
                        <a:pt x="460032" y="459223"/>
                        <a:pt x="456222" y="458841"/>
                        <a:pt x="453364" y="459033"/>
                      </a:cubicBezTo>
                      <a:cubicBezTo>
                        <a:pt x="415835" y="462271"/>
                        <a:pt x="378686" y="460557"/>
                        <a:pt x="340774" y="458268"/>
                      </a:cubicBezTo>
                      <a:cubicBezTo>
                        <a:pt x="292579" y="455222"/>
                        <a:pt x="241901" y="464175"/>
                        <a:pt x="200182" y="496180"/>
                      </a:cubicBezTo>
                      <a:cubicBezTo>
                        <a:pt x="194085" y="500944"/>
                        <a:pt x="184941" y="503038"/>
                        <a:pt x="176939" y="504182"/>
                      </a:cubicBezTo>
                      <a:cubicBezTo>
                        <a:pt x="139219" y="509134"/>
                        <a:pt x="101308" y="512564"/>
                        <a:pt x="63587" y="518088"/>
                      </a:cubicBezTo>
                      <a:cubicBezTo>
                        <a:pt x="43012" y="521137"/>
                        <a:pt x="21486" y="523805"/>
                        <a:pt x="2817" y="532187"/>
                      </a:cubicBezTo>
                      <a:lnTo>
                        <a:pt x="0" y="533314"/>
                      </a:lnTo>
                      <a:close/>
                    </a:path>
                  </a:pathLst>
                </a:cu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2135316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F42C2A-2954-86AB-FFE9-9269EFFF5D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Haitian Revolution </a:t>
            </a:r>
          </a:p>
        </p:txBody>
      </p:sp>
      <p:pic>
        <p:nvPicPr>
          <p:cNvPr id="4" name="Content Placeholder 3" descr="A drawing of a city with smoke coming out of it&#10;&#10;AI-generated content may be incorrect.">
            <a:extLst>
              <a:ext uri="{FF2B5EF4-FFF2-40B4-BE49-F238E27FC236}">
                <a16:creationId xmlns:a16="http://schemas.microsoft.com/office/drawing/2014/main" id="{DD932B8E-5825-C9C2-DD5D-A55CEADFBDB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48626" y="1432801"/>
            <a:ext cx="8300564" cy="5427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78472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B1375E-86C0-3DAD-E1EB-38A7D9E7E6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Batang"/>
              </a:rPr>
              <a:t>Homegoing, Chapter 1-</a:t>
            </a:r>
            <a:br>
              <a:rPr lang="en-US">
                <a:ea typeface="Batang"/>
              </a:rPr>
            </a:br>
            <a:r>
              <a:rPr lang="en-US">
                <a:ea typeface="Batang"/>
              </a:rPr>
              <a:t>Effia</a:t>
            </a:r>
            <a:endParaRPr lang="en-US"/>
          </a:p>
        </p:txBody>
      </p:sp>
      <p:pic>
        <p:nvPicPr>
          <p:cNvPr id="4" name="Content Placeholder 3" descr="A drawing of a castle&#10;&#10;AI-generated content may be incorrect.">
            <a:extLst>
              <a:ext uri="{FF2B5EF4-FFF2-40B4-BE49-F238E27FC236}">
                <a16:creationId xmlns:a16="http://schemas.microsoft.com/office/drawing/2014/main" id="{84AEF159-8A82-DE4C-0EF1-C47A6D33A6F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151" y="1834586"/>
            <a:ext cx="6317527" cy="5024814"/>
          </a:xfrm>
          <a:prstGeom prst="rect">
            <a:avLst/>
          </a:prstGeom>
        </p:spPr>
      </p:pic>
      <p:pic>
        <p:nvPicPr>
          <p:cNvPr id="3" name="Picture 2" descr="A person sitting in a chair&#10;&#10;AI-generated content may be incorrect.">
            <a:extLst>
              <a:ext uri="{FF2B5EF4-FFF2-40B4-BE49-F238E27FC236}">
                <a16:creationId xmlns:a16="http://schemas.microsoft.com/office/drawing/2014/main" id="{9CFC874A-D80B-2FFD-6CF8-96699665C0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3559" y="0"/>
            <a:ext cx="32923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91538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29196f36-1d5e-4d26-8945-3be41ba81178}" enabled="0" method="" siteId="{29196f36-1d5e-4d26-8945-3be41ba81178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1208</TotalTime>
  <Words>163</Words>
  <Application>Microsoft Office PowerPoint</Application>
  <PresentationFormat>Widescreen</PresentationFormat>
  <Paragraphs>22</Paragraphs>
  <Slides>16</Slides>
  <Notes>0</Notes>
  <HiddenSlides>0</HiddenSlides>
  <MMClips>2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 Global          Global Slavery Dr. Luz Cristina Colpa   </vt:lpstr>
      <vt:lpstr>Joe Arroyo – La Rebelión</vt:lpstr>
      <vt:lpstr>Key Concepts:      </vt:lpstr>
      <vt:lpstr>The transatlantic Slave trade   </vt:lpstr>
      <vt:lpstr>Domestic African Slavery </vt:lpstr>
      <vt:lpstr>Orlando Patterson (1940-)</vt:lpstr>
      <vt:lpstr>PowerPoint Presentation</vt:lpstr>
      <vt:lpstr>PowerPoint Presentation</vt:lpstr>
      <vt:lpstr>Ahmed Baba </vt:lpstr>
      <vt:lpstr>The Hamitic Myth</vt:lpstr>
      <vt:lpstr>Bartolomé  de las Casas </vt:lpstr>
      <vt:lpstr>PowerPoint Presentation</vt:lpstr>
      <vt:lpstr> L'Isle de St. Domingue une des Grandes Antilles Bonne, Rigobert, 1727-1794</vt:lpstr>
      <vt:lpstr>PowerPoint Presentation</vt:lpstr>
      <vt:lpstr>The Haitian Revolution </vt:lpstr>
      <vt:lpstr>Homegoing, Chapter 1- Effia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Colpa, Luz C</cp:lastModifiedBy>
  <cp:revision>95</cp:revision>
  <dcterms:created xsi:type="dcterms:W3CDTF">2025-09-06T11:52:18Z</dcterms:created>
  <dcterms:modified xsi:type="dcterms:W3CDTF">2026-10-18T01:11:39Z</dcterms:modified>
</cp:coreProperties>
</file>