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66" r:id="rId2"/>
    <p:sldId id="273" r:id="rId3"/>
    <p:sldId id="272" r:id="rId4"/>
    <p:sldId id="257" r:id="rId5"/>
    <p:sldId id="282" r:id="rId6"/>
    <p:sldId id="258" r:id="rId7"/>
    <p:sldId id="269" r:id="rId8"/>
    <p:sldId id="270" r:id="rId9"/>
    <p:sldId id="271" r:id="rId10"/>
    <p:sldId id="267" r:id="rId11"/>
    <p:sldId id="268" r:id="rId12"/>
    <p:sldId id="283" r:id="rId13"/>
    <p:sldId id="263" r:id="rId14"/>
    <p:sldId id="28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8873A2-5ADD-1CB4-0596-339AF46DE296}" v="81" dt="2026-09-14T12:49:05.6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54FA4A-E442-4AAA-8025-A37104BA2BC2}" type="doc">
      <dgm:prSet loTypeId="urn:microsoft.com/office/officeart/2008/layout/LinedList" loCatId="list" qsTypeId="urn:microsoft.com/office/officeart/2005/8/quickstyle/simple1#4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2B3C2730-D51E-4966-BAA7-E5EAEAEACFE0}">
      <dgm:prSet phldr="0"/>
      <dgm:spPr/>
      <dgm:t>
        <a:bodyPr/>
        <a:lstStyle/>
        <a:p>
          <a:pPr rtl="0"/>
          <a:r>
            <a:rPr lang="en-US" dirty="0">
              <a:latin typeface="Batang"/>
              <a:ea typeface="Batang"/>
            </a:rPr>
            <a:t>The Modern Period</a:t>
          </a:r>
        </a:p>
      </dgm:t>
    </dgm:pt>
    <dgm:pt modelId="{9D34F822-C752-4D4C-A663-AA48197651C2}" type="parTrans" cxnId="{0CF682B8-C6F1-4FEE-AC28-98443F46ECBE}">
      <dgm:prSet/>
      <dgm:spPr/>
      <dgm:t>
        <a:bodyPr/>
        <a:lstStyle/>
        <a:p>
          <a:endParaRPr lang="en-US"/>
        </a:p>
      </dgm:t>
    </dgm:pt>
    <dgm:pt modelId="{7907DB40-2656-4D0E-AFF6-3F578BE0F7E8}" type="sibTrans" cxnId="{0CF682B8-C6F1-4FEE-AC28-98443F46ECBE}">
      <dgm:prSet/>
      <dgm:spPr/>
      <dgm:t>
        <a:bodyPr/>
        <a:lstStyle/>
        <a:p>
          <a:endParaRPr lang="en-US"/>
        </a:p>
      </dgm:t>
    </dgm:pt>
    <dgm:pt modelId="{9E558B0F-2F49-47B8-B993-D3935314ED1B}">
      <dgm:prSet phldr="0"/>
      <dgm:spPr/>
      <dgm:t>
        <a:bodyPr/>
        <a:lstStyle/>
        <a:p>
          <a:pPr rtl="0"/>
          <a:r>
            <a:rPr lang="en-US" dirty="0">
              <a:latin typeface="Batang"/>
              <a:ea typeface="Batang"/>
            </a:rPr>
            <a:t>Twin Revolutions Theory </a:t>
          </a:r>
        </a:p>
      </dgm:t>
    </dgm:pt>
    <dgm:pt modelId="{3546DA1C-B0F3-413D-ACE5-7D32F2295570}" type="parTrans" cxnId="{0C533235-C941-4C57-998B-D537B7F550C6}">
      <dgm:prSet/>
      <dgm:spPr/>
      <dgm:t>
        <a:bodyPr/>
        <a:lstStyle/>
        <a:p>
          <a:endParaRPr lang="en-US"/>
        </a:p>
      </dgm:t>
    </dgm:pt>
    <dgm:pt modelId="{CFA1834D-A8C7-4FCE-8752-6F73A71B6ED3}" type="sibTrans" cxnId="{0C533235-C941-4C57-998B-D537B7F550C6}">
      <dgm:prSet/>
      <dgm:spPr/>
      <dgm:t>
        <a:bodyPr/>
        <a:lstStyle/>
        <a:p>
          <a:endParaRPr lang="en-US"/>
        </a:p>
      </dgm:t>
    </dgm:pt>
    <dgm:pt modelId="{54D923F8-197E-4478-A914-29236CEBCB41}">
      <dgm:prSet/>
      <dgm:spPr/>
      <dgm:t>
        <a:bodyPr/>
        <a:lstStyle/>
        <a:p>
          <a:pPr rtl="0"/>
          <a:r>
            <a:rPr lang="en-US" dirty="0">
              <a:latin typeface="Batang"/>
              <a:ea typeface="Batang"/>
            </a:rPr>
            <a:t>Eric Hobsbawm</a:t>
          </a:r>
        </a:p>
      </dgm:t>
    </dgm:pt>
    <dgm:pt modelId="{53F8ACEA-1EFD-4024-B3E8-E259167F1C10}" type="parTrans" cxnId="{9E08EFD9-B5DA-4687-8E7A-C430DC19CB6B}">
      <dgm:prSet/>
      <dgm:spPr/>
      <dgm:t>
        <a:bodyPr/>
        <a:lstStyle/>
        <a:p>
          <a:endParaRPr lang="en-US"/>
        </a:p>
      </dgm:t>
    </dgm:pt>
    <dgm:pt modelId="{3EC5B897-9187-49A2-9958-A69E7ACB5F9C}" type="sibTrans" cxnId="{9E08EFD9-B5DA-4687-8E7A-C430DC19CB6B}">
      <dgm:prSet/>
      <dgm:spPr/>
      <dgm:t>
        <a:bodyPr/>
        <a:lstStyle/>
        <a:p>
          <a:endParaRPr lang="en-US"/>
        </a:p>
      </dgm:t>
    </dgm:pt>
    <dgm:pt modelId="{2DB8ADF2-F019-4189-9476-E7FD4C04BF75}">
      <dgm:prSet phldrT="[Text]" phldr="0"/>
      <dgm:spPr/>
      <dgm:t>
        <a:bodyPr/>
        <a:lstStyle/>
        <a:p>
          <a:pPr rtl="0"/>
          <a:r>
            <a:rPr lang="en-US" dirty="0">
              <a:latin typeface="Batang"/>
              <a:ea typeface="Batang"/>
            </a:rPr>
            <a:t>Zheng He</a:t>
          </a:r>
        </a:p>
      </dgm:t>
    </dgm:pt>
    <dgm:pt modelId="{EC70E1BC-6649-4F25-B4F1-979F25D52011}" type="parTrans" cxnId="{5CD943BB-1A88-4832-9178-EB67D3DE57E6}">
      <dgm:prSet/>
      <dgm:spPr/>
    </dgm:pt>
    <dgm:pt modelId="{EC1D0BD7-1754-4163-BCDB-0D3306DFAC69}" type="sibTrans" cxnId="{5CD943BB-1A88-4832-9178-EB67D3DE57E6}">
      <dgm:prSet/>
      <dgm:spPr/>
    </dgm:pt>
    <dgm:pt modelId="{000EFBDB-F2FB-4815-8D50-35E64274DCA2}">
      <dgm:prSet phldrT="[Text]" phldr="0"/>
      <dgm:spPr/>
      <dgm:t>
        <a:bodyPr/>
        <a:lstStyle/>
        <a:p>
          <a:pPr rtl="0"/>
          <a:r>
            <a:rPr lang="en-US" dirty="0">
              <a:latin typeface="Batang"/>
              <a:ea typeface="Batang"/>
            </a:rPr>
            <a:t>The Great Divergence </a:t>
          </a:r>
        </a:p>
      </dgm:t>
    </dgm:pt>
    <dgm:pt modelId="{22E734FF-171A-4E47-B9A2-67025F385510}" type="parTrans" cxnId="{8AE951B8-495B-4375-BF29-E9F8AC8AB539}">
      <dgm:prSet/>
      <dgm:spPr/>
    </dgm:pt>
    <dgm:pt modelId="{9726EE6D-CD16-4B44-9C7A-80AE6D79DDE9}" type="sibTrans" cxnId="{8AE951B8-495B-4375-BF29-E9F8AC8AB539}">
      <dgm:prSet/>
      <dgm:spPr/>
    </dgm:pt>
    <dgm:pt modelId="{C31D1E6F-C012-4500-BD88-3C00767FACCD}">
      <dgm:prSet phldrT="[Text]" phldr="0"/>
      <dgm:spPr/>
      <dgm:t>
        <a:bodyPr/>
        <a:lstStyle/>
        <a:p>
          <a:pPr rtl="0"/>
          <a:r>
            <a:rPr lang="en-US" dirty="0">
              <a:latin typeface="Batang"/>
              <a:ea typeface="Batang"/>
            </a:rPr>
            <a:t>The Three C's </a:t>
          </a:r>
        </a:p>
      </dgm:t>
    </dgm:pt>
    <dgm:pt modelId="{FA5E5A8E-9376-4FB1-A390-2F15B819F37E}" type="parTrans" cxnId="{860F676E-A622-47CA-9D2E-3EBCCFC486F2}">
      <dgm:prSet/>
      <dgm:spPr/>
    </dgm:pt>
    <dgm:pt modelId="{C2B8712C-6B8F-42FA-A8CE-46D573154F77}" type="sibTrans" cxnId="{860F676E-A622-47CA-9D2E-3EBCCFC486F2}">
      <dgm:prSet/>
      <dgm:spPr/>
    </dgm:pt>
    <dgm:pt modelId="{A1557D78-6404-4FED-9C22-E5D4A603F223}">
      <dgm:prSet phldrT="[Text]" phldr="0"/>
      <dgm:spPr/>
      <dgm:t>
        <a:bodyPr/>
        <a:lstStyle/>
        <a:p>
          <a:r>
            <a:rPr lang="en-US" dirty="0">
              <a:latin typeface="Batang"/>
              <a:ea typeface="Batang"/>
            </a:rPr>
            <a:t>Kenneth Pommeranz </a:t>
          </a:r>
          <a:endParaRPr lang="en-US" dirty="0"/>
        </a:p>
      </dgm:t>
    </dgm:pt>
    <dgm:pt modelId="{11A70D42-4034-4715-BE1C-CEFFE4A3F819}" type="parTrans" cxnId="{ED4B88CC-BDAC-4BCC-87BB-085A45FF7228}">
      <dgm:prSet/>
      <dgm:spPr/>
    </dgm:pt>
    <dgm:pt modelId="{E7414C22-5614-44A4-BC6B-7BEA6C48AE0E}" type="sibTrans" cxnId="{ED4B88CC-BDAC-4BCC-87BB-085A45FF7228}">
      <dgm:prSet/>
      <dgm:spPr/>
    </dgm:pt>
    <dgm:pt modelId="{45F2418A-EDC6-47E1-AF98-D15BEB063516}" type="pres">
      <dgm:prSet presAssocID="{0654FA4A-E442-4AAA-8025-A37104BA2BC2}" presName="vert0" presStyleCnt="0">
        <dgm:presLayoutVars>
          <dgm:dir/>
          <dgm:animOne val="branch"/>
          <dgm:animLvl val="lvl"/>
        </dgm:presLayoutVars>
      </dgm:prSet>
      <dgm:spPr/>
    </dgm:pt>
    <dgm:pt modelId="{34B421AD-DEA7-422B-94AF-CC3CA71E78B2}" type="pres">
      <dgm:prSet presAssocID="{2B3C2730-D51E-4966-BAA7-E5EAEAEACFE0}" presName="thickLine" presStyleLbl="alignNode1" presStyleIdx="0" presStyleCnt="7"/>
      <dgm:spPr/>
    </dgm:pt>
    <dgm:pt modelId="{DF11E318-F998-4214-8707-F4415BA28E12}" type="pres">
      <dgm:prSet presAssocID="{2B3C2730-D51E-4966-BAA7-E5EAEAEACFE0}" presName="horz1" presStyleCnt="0"/>
      <dgm:spPr/>
    </dgm:pt>
    <dgm:pt modelId="{46A037E1-E0EB-430B-A801-8E8357801CC8}" type="pres">
      <dgm:prSet presAssocID="{2B3C2730-D51E-4966-BAA7-E5EAEAEACFE0}" presName="tx1" presStyleLbl="revTx" presStyleIdx="0" presStyleCnt="7"/>
      <dgm:spPr/>
    </dgm:pt>
    <dgm:pt modelId="{D711F814-F5FA-464C-8A8B-20E20AE6B21A}" type="pres">
      <dgm:prSet presAssocID="{2B3C2730-D51E-4966-BAA7-E5EAEAEACFE0}" presName="vert1" presStyleCnt="0"/>
      <dgm:spPr/>
    </dgm:pt>
    <dgm:pt modelId="{533A0328-5509-4A94-A96A-CAE321013ECF}" type="pres">
      <dgm:prSet presAssocID="{9E558B0F-2F49-47B8-B993-D3935314ED1B}" presName="thickLine" presStyleLbl="alignNode1" presStyleIdx="1" presStyleCnt="7"/>
      <dgm:spPr/>
    </dgm:pt>
    <dgm:pt modelId="{99DB31B4-CD9C-4A3C-9769-0056C2E0A8AB}" type="pres">
      <dgm:prSet presAssocID="{9E558B0F-2F49-47B8-B993-D3935314ED1B}" presName="horz1" presStyleCnt="0"/>
      <dgm:spPr/>
    </dgm:pt>
    <dgm:pt modelId="{C4A242EA-C2D0-4052-BAF9-4607DE985CA8}" type="pres">
      <dgm:prSet presAssocID="{9E558B0F-2F49-47B8-B993-D3935314ED1B}" presName="tx1" presStyleLbl="revTx" presStyleIdx="1" presStyleCnt="7"/>
      <dgm:spPr/>
    </dgm:pt>
    <dgm:pt modelId="{53C49F36-71EB-40D9-84A0-FA1EA0DBEA0B}" type="pres">
      <dgm:prSet presAssocID="{9E558B0F-2F49-47B8-B993-D3935314ED1B}" presName="vert1" presStyleCnt="0"/>
      <dgm:spPr/>
    </dgm:pt>
    <dgm:pt modelId="{D766F796-37F9-4691-9512-5BD0E5936BB2}" type="pres">
      <dgm:prSet presAssocID="{54D923F8-197E-4478-A914-29236CEBCB41}" presName="thickLine" presStyleLbl="alignNode1" presStyleIdx="2" presStyleCnt="7"/>
      <dgm:spPr/>
    </dgm:pt>
    <dgm:pt modelId="{50BF711B-3784-4BFD-BA26-C53674434216}" type="pres">
      <dgm:prSet presAssocID="{54D923F8-197E-4478-A914-29236CEBCB41}" presName="horz1" presStyleCnt="0"/>
      <dgm:spPr/>
    </dgm:pt>
    <dgm:pt modelId="{EF334EEC-E4D5-46C5-A6C0-3546CC793A87}" type="pres">
      <dgm:prSet presAssocID="{54D923F8-197E-4478-A914-29236CEBCB41}" presName="tx1" presStyleLbl="revTx" presStyleIdx="2" presStyleCnt="7"/>
      <dgm:spPr/>
    </dgm:pt>
    <dgm:pt modelId="{5A36A04C-595D-4A94-8F3A-D7F25A07F876}" type="pres">
      <dgm:prSet presAssocID="{54D923F8-197E-4478-A914-29236CEBCB41}" presName="vert1" presStyleCnt="0"/>
      <dgm:spPr/>
    </dgm:pt>
    <dgm:pt modelId="{7DE11EEE-71DE-49F5-BC1A-2837DAD82E23}" type="pres">
      <dgm:prSet presAssocID="{2DB8ADF2-F019-4189-9476-E7FD4C04BF75}" presName="thickLine" presStyleLbl="alignNode1" presStyleIdx="3" presStyleCnt="7"/>
      <dgm:spPr/>
    </dgm:pt>
    <dgm:pt modelId="{C24B2870-490F-43B1-9DA6-4A81D2283EFF}" type="pres">
      <dgm:prSet presAssocID="{2DB8ADF2-F019-4189-9476-E7FD4C04BF75}" presName="horz1" presStyleCnt="0"/>
      <dgm:spPr/>
    </dgm:pt>
    <dgm:pt modelId="{A97098D9-C3FF-49A4-9FBE-8B6A696F5404}" type="pres">
      <dgm:prSet presAssocID="{2DB8ADF2-F019-4189-9476-E7FD4C04BF75}" presName="tx1" presStyleLbl="revTx" presStyleIdx="3" presStyleCnt="7"/>
      <dgm:spPr/>
    </dgm:pt>
    <dgm:pt modelId="{D78F7879-B0FF-4F10-BC95-2424D2F4017F}" type="pres">
      <dgm:prSet presAssocID="{2DB8ADF2-F019-4189-9476-E7FD4C04BF75}" presName="vert1" presStyleCnt="0"/>
      <dgm:spPr/>
    </dgm:pt>
    <dgm:pt modelId="{9603E5AA-777F-41DE-B35F-A1A70CAA1FB4}" type="pres">
      <dgm:prSet presAssocID="{000EFBDB-F2FB-4815-8D50-35E64274DCA2}" presName="thickLine" presStyleLbl="alignNode1" presStyleIdx="4" presStyleCnt="7"/>
      <dgm:spPr/>
    </dgm:pt>
    <dgm:pt modelId="{3E943EB8-FE4B-4E13-9A0A-0A0BC38CCB51}" type="pres">
      <dgm:prSet presAssocID="{000EFBDB-F2FB-4815-8D50-35E64274DCA2}" presName="horz1" presStyleCnt="0"/>
      <dgm:spPr/>
    </dgm:pt>
    <dgm:pt modelId="{B7BA03B2-6906-4B16-8852-41BBABFDE63B}" type="pres">
      <dgm:prSet presAssocID="{000EFBDB-F2FB-4815-8D50-35E64274DCA2}" presName="tx1" presStyleLbl="revTx" presStyleIdx="4" presStyleCnt="7"/>
      <dgm:spPr/>
    </dgm:pt>
    <dgm:pt modelId="{08AAFCA0-3F71-4F7D-889A-2B4118CC6B7B}" type="pres">
      <dgm:prSet presAssocID="{000EFBDB-F2FB-4815-8D50-35E64274DCA2}" presName="vert1" presStyleCnt="0"/>
      <dgm:spPr/>
    </dgm:pt>
    <dgm:pt modelId="{26563E90-6B6D-4B98-97DC-F5DEF221407A}" type="pres">
      <dgm:prSet presAssocID="{C31D1E6F-C012-4500-BD88-3C00767FACCD}" presName="thickLine" presStyleLbl="alignNode1" presStyleIdx="5" presStyleCnt="7"/>
      <dgm:spPr/>
    </dgm:pt>
    <dgm:pt modelId="{7F666006-B96B-45D2-A369-C0E4EA4E43AC}" type="pres">
      <dgm:prSet presAssocID="{C31D1E6F-C012-4500-BD88-3C00767FACCD}" presName="horz1" presStyleCnt="0"/>
      <dgm:spPr/>
    </dgm:pt>
    <dgm:pt modelId="{BF71F4AD-6BE5-4537-A0A2-69A0820324FA}" type="pres">
      <dgm:prSet presAssocID="{C31D1E6F-C012-4500-BD88-3C00767FACCD}" presName="tx1" presStyleLbl="revTx" presStyleIdx="5" presStyleCnt="7"/>
      <dgm:spPr/>
    </dgm:pt>
    <dgm:pt modelId="{72B95C22-FB71-4D2F-8395-C277ED0CCC4C}" type="pres">
      <dgm:prSet presAssocID="{C31D1E6F-C012-4500-BD88-3C00767FACCD}" presName="vert1" presStyleCnt="0"/>
      <dgm:spPr/>
    </dgm:pt>
    <dgm:pt modelId="{4CC77AFC-8BA6-4D76-8165-D2442462CDCC}" type="pres">
      <dgm:prSet presAssocID="{A1557D78-6404-4FED-9C22-E5D4A603F223}" presName="thickLine" presStyleLbl="alignNode1" presStyleIdx="6" presStyleCnt="7"/>
      <dgm:spPr/>
    </dgm:pt>
    <dgm:pt modelId="{E4FAD6C4-AE61-4AFB-8D70-B05294D93E45}" type="pres">
      <dgm:prSet presAssocID="{A1557D78-6404-4FED-9C22-E5D4A603F223}" presName="horz1" presStyleCnt="0"/>
      <dgm:spPr/>
    </dgm:pt>
    <dgm:pt modelId="{2DD777E2-B8BD-456C-AB0A-FB13635888BC}" type="pres">
      <dgm:prSet presAssocID="{A1557D78-6404-4FED-9C22-E5D4A603F223}" presName="tx1" presStyleLbl="revTx" presStyleIdx="6" presStyleCnt="7"/>
      <dgm:spPr/>
    </dgm:pt>
    <dgm:pt modelId="{4AA1BE0C-6CBB-412F-B4A6-2A2F83F28B78}" type="pres">
      <dgm:prSet presAssocID="{A1557D78-6404-4FED-9C22-E5D4A603F223}" presName="vert1" presStyleCnt="0"/>
      <dgm:spPr/>
    </dgm:pt>
  </dgm:ptLst>
  <dgm:cxnLst>
    <dgm:cxn modelId="{28EE7D03-6193-4972-BE7B-2A2B926CC334}" type="presOf" srcId="{54D923F8-197E-4478-A914-29236CEBCB41}" destId="{EF334EEC-E4D5-46C5-A6C0-3546CC793A87}" srcOrd="0" destOrd="0" presId="urn:microsoft.com/office/officeart/2008/layout/LinedList"/>
    <dgm:cxn modelId="{A0204A07-3DDB-45D6-99CE-F047C5A359E1}" type="presOf" srcId="{0654FA4A-E442-4AAA-8025-A37104BA2BC2}" destId="{45F2418A-EDC6-47E1-AF98-D15BEB063516}" srcOrd="0" destOrd="0" presId="urn:microsoft.com/office/officeart/2008/layout/LinedList"/>
    <dgm:cxn modelId="{DF25ED32-37EA-4CB5-BC3D-DFD0C7400D98}" type="presOf" srcId="{C31D1E6F-C012-4500-BD88-3C00767FACCD}" destId="{BF71F4AD-6BE5-4537-A0A2-69A0820324FA}" srcOrd="0" destOrd="0" presId="urn:microsoft.com/office/officeart/2008/layout/LinedList"/>
    <dgm:cxn modelId="{0C533235-C941-4C57-998B-D537B7F550C6}" srcId="{0654FA4A-E442-4AAA-8025-A37104BA2BC2}" destId="{9E558B0F-2F49-47B8-B993-D3935314ED1B}" srcOrd="1" destOrd="0" parTransId="{3546DA1C-B0F3-413D-ACE5-7D32F2295570}" sibTransId="{CFA1834D-A8C7-4FCE-8752-6F73A71B6ED3}"/>
    <dgm:cxn modelId="{4449CE3D-37B3-43DF-BFA5-F6ED1AA51818}" type="presOf" srcId="{2DB8ADF2-F019-4189-9476-E7FD4C04BF75}" destId="{A97098D9-C3FF-49A4-9FBE-8B6A696F5404}" srcOrd="0" destOrd="0" presId="urn:microsoft.com/office/officeart/2008/layout/LinedList"/>
    <dgm:cxn modelId="{860F676E-A622-47CA-9D2E-3EBCCFC486F2}" srcId="{0654FA4A-E442-4AAA-8025-A37104BA2BC2}" destId="{C31D1E6F-C012-4500-BD88-3C00767FACCD}" srcOrd="5" destOrd="0" parTransId="{FA5E5A8E-9376-4FB1-A390-2F15B819F37E}" sibTransId="{C2B8712C-6B8F-42FA-A8CE-46D573154F77}"/>
    <dgm:cxn modelId="{5452F87C-B1E3-4326-AC8C-2EBC491E6CA1}" type="presOf" srcId="{A1557D78-6404-4FED-9C22-E5D4A603F223}" destId="{2DD777E2-B8BD-456C-AB0A-FB13635888BC}" srcOrd="0" destOrd="0" presId="urn:microsoft.com/office/officeart/2008/layout/LinedList"/>
    <dgm:cxn modelId="{A8BEC986-19EA-493A-A5C6-AA39233E5A3C}" type="presOf" srcId="{2B3C2730-D51E-4966-BAA7-E5EAEAEACFE0}" destId="{46A037E1-E0EB-430B-A801-8E8357801CC8}" srcOrd="0" destOrd="0" presId="urn:microsoft.com/office/officeart/2008/layout/LinedList"/>
    <dgm:cxn modelId="{9456B6A2-FC7D-4FD6-886E-9A7B85A22893}" type="presOf" srcId="{9E558B0F-2F49-47B8-B993-D3935314ED1B}" destId="{C4A242EA-C2D0-4052-BAF9-4607DE985CA8}" srcOrd="0" destOrd="0" presId="urn:microsoft.com/office/officeart/2008/layout/LinedList"/>
    <dgm:cxn modelId="{8AE951B8-495B-4375-BF29-E9F8AC8AB539}" srcId="{0654FA4A-E442-4AAA-8025-A37104BA2BC2}" destId="{000EFBDB-F2FB-4815-8D50-35E64274DCA2}" srcOrd="4" destOrd="0" parTransId="{22E734FF-171A-4E47-B9A2-67025F385510}" sibTransId="{9726EE6D-CD16-4B44-9C7A-80AE6D79DDE9}"/>
    <dgm:cxn modelId="{0CF682B8-C6F1-4FEE-AC28-98443F46ECBE}" srcId="{0654FA4A-E442-4AAA-8025-A37104BA2BC2}" destId="{2B3C2730-D51E-4966-BAA7-E5EAEAEACFE0}" srcOrd="0" destOrd="0" parTransId="{9D34F822-C752-4D4C-A663-AA48197651C2}" sibTransId="{7907DB40-2656-4D0E-AFF6-3F578BE0F7E8}"/>
    <dgm:cxn modelId="{5CD943BB-1A88-4832-9178-EB67D3DE57E6}" srcId="{0654FA4A-E442-4AAA-8025-A37104BA2BC2}" destId="{2DB8ADF2-F019-4189-9476-E7FD4C04BF75}" srcOrd="3" destOrd="0" parTransId="{EC70E1BC-6649-4F25-B4F1-979F25D52011}" sibTransId="{EC1D0BD7-1754-4163-BCDB-0D3306DFAC69}"/>
    <dgm:cxn modelId="{ED4B88CC-BDAC-4BCC-87BB-085A45FF7228}" srcId="{0654FA4A-E442-4AAA-8025-A37104BA2BC2}" destId="{A1557D78-6404-4FED-9C22-E5D4A603F223}" srcOrd="6" destOrd="0" parTransId="{11A70D42-4034-4715-BE1C-CEFFE4A3F819}" sibTransId="{E7414C22-5614-44A4-BC6B-7BEA6C48AE0E}"/>
    <dgm:cxn modelId="{EE9EEFD5-ABD3-4085-89BA-0E8C975DD0A2}" type="presOf" srcId="{000EFBDB-F2FB-4815-8D50-35E64274DCA2}" destId="{B7BA03B2-6906-4B16-8852-41BBABFDE63B}" srcOrd="0" destOrd="0" presId="urn:microsoft.com/office/officeart/2008/layout/LinedList"/>
    <dgm:cxn modelId="{9E08EFD9-B5DA-4687-8E7A-C430DC19CB6B}" srcId="{0654FA4A-E442-4AAA-8025-A37104BA2BC2}" destId="{54D923F8-197E-4478-A914-29236CEBCB41}" srcOrd="2" destOrd="0" parTransId="{53F8ACEA-1EFD-4024-B3E8-E259167F1C10}" sibTransId="{3EC5B897-9187-49A2-9958-A69E7ACB5F9C}"/>
    <dgm:cxn modelId="{FEDE809A-5AD4-495E-A51C-1084F0DC22F0}" type="presParOf" srcId="{45F2418A-EDC6-47E1-AF98-D15BEB063516}" destId="{34B421AD-DEA7-422B-94AF-CC3CA71E78B2}" srcOrd="0" destOrd="0" presId="urn:microsoft.com/office/officeart/2008/layout/LinedList"/>
    <dgm:cxn modelId="{E373B946-5942-433E-89EB-C738735DD6DC}" type="presParOf" srcId="{45F2418A-EDC6-47E1-AF98-D15BEB063516}" destId="{DF11E318-F998-4214-8707-F4415BA28E12}" srcOrd="1" destOrd="0" presId="urn:microsoft.com/office/officeart/2008/layout/LinedList"/>
    <dgm:cxn modelId="{20C9E89E-91F5-4F29-BA38-8E434A833D31}" type="presParOf" srcId="{DF11E318-F998-4214-8707-F4415BA28E12}" destId="{46A037E1-E0EB-430B-A801-8E8357801CC8}" srcOrd="0" destOrd="0" presId="urn:microsoft.com/office/officeart/2008/layout/LinedList"/>
    <dgm:cxn modelId="{2CDCFCE8-C1F8-4705-BA5E-2B0F8DAB22AF}" type="presParOf" srcId="{DF11E318-F998-4214-8707-F4415BA28E12}" destId="{D711F814-F5FA-464C-8A8B-20E20AE6B21A}" srcOrd="1" destOrd="0" presId="urn:microsoft.com/office/officeart/2008/layout/LinedList"/>
    <dgm:cxn modelId="{EAD9522F-61A7-4CBE-9DE8-2ABB0B6AC4FF}" type="presParOf" srcId="{45F2418A-EDC6-47E1-AF98-D15BEB063516}" destId="{533A0328-5509-4A94-A96A-CAE321013ECF}" srcOrd="2" destOrd="0" presId="urn:microsoft.com/office/officeart/2008/layout/LinedList"/>
    <dgm:cxn modelId="{C60DA9E5-246F-4D9D-9D73-1B12F71A4C28}" type="presParOf" srcId="{45F2418A-EDC6-47E1-AF98-D15BEB063516}" destId="{99DB31B4-CD9C-4A3C-9769-0056C2E0A8AB}" srcOrd="3" destOrd="0" presId="urn:microsoft.com/office/officeart/2008/layout/LinedList"/>
    <dgm:cxn modelId="{C077389C-3CAB-47AE-BFE8-F60EEACE7D6B}" type="presParOf" srcId="{99DB31B4-CD9C-4A3C-9769-0056C2E0A8AB}" destId="{C4A242EA-C2D0-4052-BAF9-4607DE985CA8}" srcOrd="0" destOrd="0" presId="urn:microsoft.com/office/officeart/2008/layout/LinedList"/>
    <dgm:cxn modelId="{BE5A0144-F0A7-47F4-97A9-ABDE22A40A60}" type="presParOf" srcId="{99DB31B4-CD9C-4A3C-9769-0056C2E0A8AB}" destId="{53C49F36-71EB-40D9-84A0-FA1EA0DBEA0B}" srcOrd="1" destOrd="0" presId="urn:microsoft.com/office/officeart/2008/layout/LinedList"/>
    <dgm:cxn modelId="{39628152-2B9D-4CE4-B062-6450A1EF0EF8}" type="presParOf" srcId="{45F2418A-EDC6-47E1-AF98-D15BEB063516}" destId="{D766F796-37F9-4691-9512-5BD0E5936BB2}" srcOrd="4" destOrd="0" presId="urn:microsoft.com/office/officeart/2008/layout/LinedList"/>
    <dgm:cxn modelId="{1319BA44-84FE-48AF-AD8F-C3DEA5F3F6D3}" type="presParOf" srcId="{45F2418A-EDC6-47E1-AF98-D15BEB063516}" destId="{50BF711B-3784-4BFD-BA26-C53674434216}" srcOrd="5" destOrd="0" presId="urn:microsoft.com/office/officeart/2008/layout/LinedList"/>
    <dgm:cxn modelId="{4C55585D-A3BA-45B8-8F40-0E665A47D605}" type="presParOf" srcId="{50BF711B-3784-4BFD-BA26-C53674434216}" destId="{EF334EEC-E4D5-46C5-A6C0-3546CC793A87}" srcOrd="0" destOrd="0" presId="urn:microsoft.com/office/officeart/2008/layout/LinedList"/>
    <dgm:cxn modelId="{9FB07111-8A15-4060-8F92-3BF20BCEC9CB}" type="presParOf" srcId="{50BF711B-3784-4BFD-BA26-C53674434216}" destId="{5A36A04C-595D-4A94-8F3A-D7F25A07F876}" srcOrd="1" destOrd="0" presId="urn:microsoft.com/office/officeart/2008/layout/LinedList"/>
    <dgm:cxn modelId="{65BB9D9F-5950-44BC-A561-082E3EE26FAF}" type="presParOf" srcId="{45F2418A-EDC6-47E1-AF98-D15BEB063516}" destId="{7DE11EEE-71DE-49F5-BC1A-2837DAD82E23}" srcOrd="6" destOrd="0" presId="urn:microsoft.com/office/officeart/2008/layout/LinedList"/>
    <dgm:cxn modelId="{AC6E40E5-CF21-4DEB-8996-CEF9DE863867}" type="presParOf" srcId="{45F2418A-EDC6-47E1-AF98-D15BEB063516}" destId="{C24B2870-490F-43B1-9DA6-4A81D2283EFF}" srcOrd="7" destOrd="0" presId="urn:microsoft.com/office/officeart/2008/layout/LinedList"/>
    <dgm:cxn modelId="{0AB8CB56-CB92-4D94-8EDB-856DDC0F0D35}" type="presParOf" srcId="{C24B2870-490F-43B1-9DA6-4A81D2283EFF}" destId="{A97098D9-C3FF-49A4-9FBE-8B6A696F5404}" srcOrd="0" destOrd="0" presId="urn:microsoft.com/office/officeart/2008/layout/LinedList"/>
    <dgm:cxn modelId="{769FFA40-7502-428B-A2FC-8814D545325C}" type="presParOf" srcId="{C24B2870-490F-43B1-9DA6-4A81D2283EFF}" destId="{D78F7879-B0FF-4F10-BC95-2424D2F4017F}" srcOrd="1" destOrd="0" presId="urn:microsoft.com/office/officeart/2008/layout/LinedList"/>
    <dgm:cxn modelId="{5D56BB8A-E0E9-47CE-87B2-9C035EA6B367}" type="presParOf" srcId="{45F2418A-EDC6-47E1-AF98-D15BEB063516}" destId="{9603E5AA-777F-41DE-B35F-A1A70CAA1FB4}" srcOrd="8" destOrd="0" presId="urn:microsoft.com/office/officeart/2008/layout/LinedList"/>
    <dgm:cxn modelId="{AC25E102-C8FB-4212-A638-0BF10CCE7EDA}" type="presParOf" srcId="{45F2418A-EDC6-47E1-AF98-D15BEB063516}" destId="{3E943EB8-FE4B-4E13-9A0A-0A0BC38CCB51}" srcOrd="9" destOrd="0" presId="urn:microsoft.com/office/officeart/2008/layout/LinedList"/>
    <dgm:cxn modelId="{C46AFF11-1789-4B22-9879-C6B60B3A02C2}" type="presParOf" srcId="{3E943EB8-FE4B-4E13-9A0A-0A0BC38CCB51}" destId="{B7BA03B2-6906-4B16-8852-41BBABFDE63B}" srcOrd="0" destOrd="0" presId="urn:microsoft.com/office/officeart/2008/layout/LinedList"/>
    <dgm:cxn modelId="{6A0ACA43-B5F0-4E95-B4E6-509A05A0577B}" type="presParOf" srcId="{3E943EB8-FE4B-4E13-9A0A-0A0BC38CCB51}" destId="{08AAFCA0-3F71-4F7D-889A-2B4118CC6B7B}" srcOrd="1" destOrd="0" presId="urn:microsoft.com/office/officeart/2008/layout/LinedList"/>
    <dgm:cxn modelId="{E6C9E0F5-1C32-4FD7-A8FD-834CE5952BA3}" type="presParOf" srcId="{45F2418A-EDC6-47E1-AF98-D15BEB063516}" destId="{26563E90-6B6D-4B98-97DC-F5DEF221407A}" srcOrd="10" destOrd="0" presId="urn:microsoft.com/office/officeart/2008/layout/LinedList"/>
    <dgm:cxn modelId="{DE86BBCB-A24A-429D-BD1C-624DCA0C3015}" type="presParOf" srcId="{45F2418A-EDC6-47E1-AF98-D15BEB063516}" destId="{7F666006-B96B-45D2-A369-C0E4EA4E43AC}" srcOrd="11" destOrd="0" presId="urn:microsoft.com/office/officeart/2008/layout/LinedList"/>
    <dgm:cxn modelId="{1BBC9F64-EC3F-4C23-BC5E-9D0FD40B60DF}" type="presParOf" srcId="{7F666006-B96B-45D2-A369-C0E4EA4E43AC}" destId="{BF71F4AD-6BE5-4537-A0A2-69A0820324FA}" srcOrd="0" destOrd="0" presId="urn:microsoft.com/office/officeart/2008/layout/LinedList"/>
    <dgm:cxn modelId="{36CAA12B-F87F-466D-9A92-A5BE4CF82AB5}" type="presParOf" srcId="{7F666006-B96B-45D2-A369-C0E4EA4E43AC}" destId="{72B95C22-FB71-4D2F-8395-C277ED0CCC4C}" srcOrd="1" destOrd="0" presId="urn:microsoft.com/office/officeart/2008/layout/LinedList"/>
    <dgm:cxn modelId="{0F7B7898-97FE-4651-8DBE-73ADAFB25DA7}" type="presParOf" srcId="{45F2418A-EDC6-47E1-AF98-D15BEB063516}" destId="{4CC77AFC-8BA6-4D76-8165-D2442462CDCC}" srcOrd="12" destOrd="0" presId="urn:microsoft.com/office/officeart/2008/layout/LinedList"/>
    <dgm:cxn modelId="{AC743E1C-2034-4B35-A320-AC88AF8E010F}" type="presParOf" srcId="{45F2418A-EDC6-47E1-AF98-D15BEB063516}" destId="{E4FAD6C4-AE61-4AFB-8D70-B05294D93E45}" srcOrd="13" destOrd="0" presId="urn:microsoft.com/office/officeart/2008/layout/LinedList"/>
    <dgm:cxn modelId="{6BDC3086-717C-4EBB-B6C3-9C5C6619635D}" type="presParOf" srcId="{E4FAD6C4-AE61-4AFB-8D70-B05294D93E45}" destId="{2DD777E2-B8BD-456C-AB0A-FB13635888BC}" srcOrd="0" destOrd="0" presId="urn:microsoft.com/office/officeart/2008/layout/LinedList"/>
    <dgm:cxn modelId="{D623F3DB-D5D2-4CBB-B1FC-78B36580A848}" type="presParOf" srcId="{E4FAD6C4-AE61-4AFB-8D70-B05294D93E45}" destId="{4AA1BE0C-6CBB-412F-B4A6-2A2F83F28B7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B421AD-DEA7-422B-94AF-CC3CA71E78B2}">
      <dsp:nvSpPr>
        <dsp:cNvPr id="0" name=""/>
        <dsp:cNvSpPr/>
      </dsp:nvSpPr>
      <dsp:spPr>
        <a:xfrm>
          <a:off x="0" y="675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A037E1-E0EB-430B-A801-8E8357801CC8}">
      <dsp:nvSpPr>
        <dsp:cNvPr id="0" name=""/>
        <dsp:cNvSpPr/>
      </dsp:nvSpPr>
      <dsp:spPr>
        <a:xfrm>
          <a:off x="0" y="675"/>
          <a:ext cx="6900512" cy="790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>
              <a:latin typeface="Batang"/>
              <a:ea typeface="Batang"/>
            </a:rPr>
            <a:t>The Modern Period</a:t>
          </a:r>
        </a:p>
      </dsp:txBody>
      <dsp:txXfrm>
        <a:off x="0" y="675"/>
        <a:ext cx="6900512" cy="790684"/>
      </dsp:txXfrm>
    </dsp:sp>
    <dsp:sp modelId="{533A0328-5509-4A94-A96A-CAE321013ECF}">
      <dsp:nvSpPr>
        <dsp:cNvPr id="0" name=""/>
        <dsp:cNvSpPr/>
      </dsp:nvSpPr>
      <dsp:spPr>
        <a:xfrm>
          <a:off x="0" y="791359"/>
          <a:ext cx="690051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A242EA-C2D0-4052-BAF9-4607DE985CA8}">
      <dsp:nvSpPr>
        <dsp:cNvPr id="0" name=""/>
        <dsp:cNvSpPr/>
      </dsp:nvSpPr>
      <dsp:spPr>
        <a:xfrm>
          <a:off x="0" y="791359"/>
          <a:ext cx="6900512" cy="790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>
              <a:latin typeface="Batang"/>
              <a:ea typeface="Batang"/>
            </a:rPr>
            <a:t>Twin Revolutions Theory </a:t>
          </a:r>
        </a:p>
      </dsp:txBody>
      <dsp:txXfrm>
        <a:off x="0" y="791359"/>
        <a:ext cx="6900512" cy="790684"/>
      </dsp:txXfrm>
    </dsp:sp>
    <dsp:sp modelId="{D766F796-37F9-4691-9512-5BD0E5936BB2}">
      <dsp:nvSpPr>
        <dsp:cNvPr id="0" name=""/>
        <dsp:cNvSpPr/>
      </dsp:nvSpPr>
      <dsp:spPr>
        <a:xfrm>
          <a:off x="0" y="1582044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334EEC-E4D5-46C5-A6C0-3546CC793A87}">
      <dsp:nvSpPr>
        <dsp:cNvPr id="0" name=""/>
        <dsp:cNvSpPr/>
      </dsp:nvSpPr>
      <dsp:spPr>
        <a:xfrm>
          <a:off x="0" y="1582044"/>
          <a:ext cx="6900512" cy="790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>
              <a:latin typeface="Batang"/>
              <a:ea typeface="Batang"/>
            </a:rPr>
            <a:t>Eric Hobsbawm</a:t>
          </a:r>
        </a:p>
      </dsp:txBody>
      <dsp:txXfrm>
        <a:off x="0" y="1582044"/>
        <a:ext cx="6900512" cy="790684"/>
      </dsp:txXfrm>
    </dsp:sp>
    <dsp:sp modelId="{7DE11EEE-71DE-49F5-BC1A-2837DAD82E23}">
      <dsp:nvSpPr>
        <dsp:cNvPr id="0" name=""/>
        <dsp:cNvSpPr/>
      </dsp:nvSpPr>
      <dsp:spPr>
        <a:xfrm>
          <a:off x="0" y="2372728"/>
          <a:ext cx="690051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7098D9-C3FF-49A4-9FBE-8B6A696F5404}">
      <dsp:nvSpPr>
        <dsp:cNvPr id="0" name=""/>
        <dsp:cNvSpPr/>
      </dsp:nvSpPr>
      <dsp:spPr>
        <a:xfrm>
          <a:off x="0" y="2372728"/>
          <a:ext cx="6900512" cy="790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>
              <a:latin typeface="Batang"/>
              <a:ea typeface="Batang"/>
            </a:rPr>
            <a:t>Zheng He</a:t>
          </a:r>
        </a:p>
      </dsp:txBody>
      <dsp:txXfrm>
        <a:off x="0" y="2372728"/>
        <a:ext cx="6900512" cy="790684"/>
      </dsp:txXfrm>
    </dsp:sp>
    <dsp:sp modelId="{9603E5AA-777F-41DE-B35F-A1A70CAA1FB4}">
      <dsp:nvSpPr>
        <dsp:cNvPr id="0" name=""/>
        <dsp:cNvSpPr/>
      </dsp:nvSpPr>
      <dsp:spPr>
        <a:xfrm>
          <a:off x="0" y="3163412"/>
          <a:ext cx="6900512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BA03B2-6906-4B16-8852-41BBABFDE63B}">
      <dsp:nvSpPr>
        <dsp:cNvPr id="0" name=""/>
        <dsp:cNvSpPr/>
      </dsp:nvSpPr>
      <dsp:spPr>
        <a:xfrm>
          <a:off x="0" y="3163412"/>
          <a:ext cx="6900512" cy="790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>
              <a:latin typeface="Batang"/>
              <a:ea typeface="Batang"/>
            </a:rPr>
            <a:t>The Great Divergence </a:t>
          </a:r>
        </a:p>
      </dsp:txBody>
      <dsp:txXfrm>
        <a:off x="0" y="3163412"/>
        <a:ext cx="6900512" cy="790684"/>
      </dsp:txXfrm>
    </dsp:sp>
    <dsp:sp modelId="{26563E90-6B6D-4B98-97DC-F5DEF221407A}">
      <dsp:nvSpPr>
        <dsp:cNvPr id="0" name=""/>
        <dsp:cNvSpPr/>
      </dsp:nvSpPr>
      <dsp:spPr>
        <a:xfrm>
          <a:off x="0" y="3954096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71F4AD-6BE5-4537-A0A2-69A0820324FA}">
      <dsp:nvSpPr>
        <dsp:cNvPr id="0" name=""/>
        <dsp:cNvSpPr/>
      </dsp:nvSpPr>
      <dsp:spPr>
        <a:xfrm>
          <a:off x="0" y="3954096"/>
          <a:ext cx="6900512" cy="790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>
              <a:latin typeface="Batang"/>
              <a:ea typeface="Batang"/>
            </a:rPr>
            <a:t>The Three C's </a:t>
          </a:r>
        </a:p>
      </dsp:txBody>
      <dsp:txXfrm>
        <a:off x="0" y="3954096"/>
        <a:ext cx="6900512" cy="790684"/>
      </dsp:txXfrm>
    </dsp:sp>
    <dsp:sp modelId="{4CC77AFC-8BA6-4D76-8165-D2442462CDCC}">
      <dsp:nvSpPr>
        <dsp:cNvPr id="0" name=""/>
        <dsp:cNvSpPr/>
      </dsp:nvSpPr>
      <dsp:spPr>
        <a:xfrm>
          <a:off x="0" y="4744781"/>
          <a:ext cx="690051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D777E2-B8BD-456C-AB0A-FB13635888BC}">
      <dsp:nvSpPr>
        <dsp:cNvPr id="0" name=""/>
        <dsp:cNvSpPr/>
      </dsp:nvSpPr>
      <dsp:spPr>
        <a:xfrm>
          <a:off x="0" y="4744781"/>
          <a:ext cx="6900512" cy="790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>
              <a:latin typeface="Batang"/>
              <a:ea typeface="Batang"/>
            </a:rPr>
            <a:t>Kenneth Pommeranz </a:t>
          </a:r>
          <a:endParaRPr lang="en-US" sz="3500" kern="1200" dirty="0"/>
        </a:p>
      </dsp:txBody>
      <dsp:txXfrm>
        <a:off x="0" y="4744781"/>
        <a:ext cx="6900512" cy="790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9E016143-E03C-4CFD-AFDC-14E5BDEA754C}" type="datetimeFigureOut">
              <a:rPr lang="en-US" dirty="0"/>
              <a:t>10/17/2026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457384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94063-DF36-4330-A365-08DA1FA5B7D6}" type="datetimeFigureOut">
              <a:rPr lang="en-US" dirty="0"/>
              <a:t>10/17/2026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406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7C6C-0F39-4D70-8E8D-FE5B9C95FA73}" type="datetimeFigureOut">
              <a:rPr lang="en-US" dirty="0"/>
              <a:t>10/17/2026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14473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A4AC-08CC-42CE-BD01-C191750A04EC}" type="datetimeFigureOut">
              <a:rPr lang="en-US" dirty="0"/>
              <a:t>10/17/2026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076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7A723-92A7-435B-B681-F25B092FEFEB}" type="datetimeFigureOut">
              <a:rPr lang="en-US" dirty="0"/>
              <a:t>10/17/2026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612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dirty="0"/>
              <a:t>10/17/2026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965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0651-31F4-45D2-98AE-A2108F41BC07}" type="datetimeFigureOut">
              <a:rPr lang="en-US" dirty="0"/>
              <a:t>10/17/2026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247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789A-C914-4DB1-8815-80B5EC7335C5}" type="datetimeFigureOut">
              <a:rPr lang="en-US" dirty="0"/>
              <a:t>10/17/2026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865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40AA-91A0-436F-8FDB-C0F939DCAE21}" type="datetimeFigureOut">
              <a:rPr lang="en-US" dirty="0"/>
              <a:t>10/17/2026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606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E54A-A8CA-48C1-9504-691B58049D29}" type="datetimeFigureOut">
              <a:rPr lang="en-US" dirty="0"/>
              <a:t>10/17/2026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997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C806-BBF7-471C-9527-881CE2266695}" type="datetimeFigureOut">
              <a:rPr lang="en-US" dirty="0"/>
              <a:t>10/17/2026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353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E59FD0C-5451-4CA0-86AF-E70AE3279989}" type="datetimeFigureOut">
              <a:rPr lang="en-US" dirty="0"/>
              <a:t>10/17/2026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590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hyperlink" Target="https://www.globalhisco.com/2016/10/tecnologia-y-revolucion-industrial-y-un.html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itkanlathatotortenelem.blog.hu/2016/09/04/napi_erdekes_317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ounterview.net/2023/11/sri-lanka-regrets-walking-on-slippery.html" TargetMode="Externa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1208" y="822960"/>
            <a:ext cx="3463784" cy="3454604"/>
          </a:xfrm>
        </p:spPr>
        <p:txBody>
          <a:bodyPr>
            <a:normAutofit fontScale="90000"/>
          </a:bodyPr>
          <a:lstStyle/>
          <a:p>
            <a:br>
              <a:rPr lang="en-US" sz="4400" dirty="0">
                <a:latin typeface="Batang"/>
                <a:ea typeface="Batang"/>
              </a:rPr>
            </a:br>
            <a:r>
              <a:rPr lang="en-US" sz="4400" dirty="0">
                <a:latin typeface="Batang"/>
                <a:ea typeface="Batang"/>
              </a:rPr>
              <a:t>The Great Divergence: </a:t>
            </a:r>
            <a:br>
              <a:rPr lang="en-US" sz="4400" dirty="0">
                <a:latin typeface="Batang"/>
              </a:rPr>
            </a:br>
            <a:r>
              <a:rPr lang="en-US" sz="4400" dirty="0">
                <a:latin typeface="Batang"/>
                <a:ea typeface="Batang"/>
              </a:rPr>
              <a:t>The West and The Rest, Or What makes us modern?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496" y="4446150"/>
            <a:ext cx="3474600" cy="145740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Dr. Luz Cristina Colpa </a:t>
            </a:r>
          </a:p>
        </p:txBody>
      </p:sp>
      <p:pic>
        <p:nvPicPr>
          <p:cNvPr id="7" name="Picture 6" descr="A painting of a building and fire&#10;&#10;Description automatically generated">
            <a:extLst>
              <a:ext uri="{FF2B5EF4-FFF2-40B4-BE49-F238E27FC236}">
                <a16:creationId xmlns:a16="http://schemas.microsoft.com/office/drawing/2014/main" id="{B0D2D9A0-BE34-0B80-9865-6854D47BA1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17102" r="16538"/>
          <a:stretch/>
        </p:blipFill>
        <p:spPr>
          <a:xfrm>
            <a:off x="4905008" y="852352"/>
            <a:ext cx="6507535" cy="5148367"/>
          </a:xfrm>
          <a:prstGeom prst="rect">
            <a:avLst/>
          </a:prstGeom>
        </p:spPr>
      </p:pic>
      <p:pic>
        <p:nvPicPr>
          <p:cNvPr id="4" name="Kanye West - POWER">
            <a:hlinkClick r:id="" action="ppaction://media"/>
            <a:extLst>
              <a:ext uri="{FF2B5EF4-FFF2-40B4-BE49-F238E27FC236}">
                <a16:creationId xmlns:a16="http://schemas.microsoft.com/office/drawing/2014/main" id="{F14A8630-9F99-1466-1BE7-E68083BDBF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46557" y="5904057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888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A335C-057A-0F58-0EB4-20B8A90BE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F3B873D-D430-700B-05EF-2E10B0044F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9" y="51021"/>
            <a:ext cx="8025792" cy="338265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ED86D8-B969-34CA-82BD-3526AEE50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3F671-8CD5-4B28-A110-6D5F361A960C}" type="datetime1"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847DAC-187A-6F8E-05D8-9D0CDB952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6AEF60-2B85-5D86-683B-A48054747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5AEB6B-7AF2-EFEB-74AE-B8213B56A3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5236" y="2708099"/>
            <a:ext cx="9173593" cy="415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011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4BB0D-B985-0821-3F70-C404C01E0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is modernity? 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B992282-0655-5613-D619-F856E19106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59650" y="1828800"/>
            <a:ext cx="7795941" cy="500802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E7EBC2-99F0-8475-19FE-D436BA905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D6418-687C-4279-A2EC-E1A2FD6A91A5}" type="datetime1"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8E776D-994C-C5CB-05F1-576718677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EB7528-3857-8721-377A-DF6FD67C8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3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6D1C0A-83BD-2F45-07CA-E9F8E676C93B}"/>
              </a:ext>
            </a:extLst>
          </p:cNvPr>
          <p:cNvSpPr txBox="1"/>
          <p:nvPr/>
        </p:nvSpPr>
        <p:spPr>
          <a:xfrm>
            <a:off x="3455988" y="5942013"/>
            <a:ext cx="5280025" cy="3175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r>
              <a:rPr lang="en-US"/>
              <a:t>ThePhoto by PhotoAuthor is licensed under CCYYSA.</a:t>
            </a:r>
          </a:p>
        </p:txBody>
      </p:sp>
    </p:spTree>
    <p:extLst>
      <p:ext uri="{BB962C8B-B14F-4D97-AF65-F5344CB8AC3E}">
        <p14:creationId xmlns:p14="http://schemas.microsoft.com/office/powerpoint/2010/main" val="3653098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map of the world with different colored text&#10;&#10;AI-generated content may be incorrect.">
            <a:extLst>
              <a:ext uri="{FF2B5EF4-FFF2-40B4-BE49-F238E27FC236}">
                <a16:creationId xmlns:a16="http://schemas.microsoft.com/office/drawing/2014/main" id="{D81944DF-6F61-C27F-49EB-4714CBC1F8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132"/>
          <a:stretch>
            <a:fillRect/>
          </a:stretch>
        </p:blipFill>
        <p:spPr>
          <a:xfrm>
            <a:off x="567431" y="636302"/>
            <a:ext cx="10666839" cy="536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639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AE85C-7A76-2A03-ABB4-128D9EEB2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/>
              <a:t>Key Concepts: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31E1A5A-2D3C-23E1-F25D-D63D45EEBE0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92409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23C8C-A781-4F86-8DF2-90F7FE31C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839406"/>
            <a:ext cx="3902345" cy="387671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>
                <a:latin typeface="Batang"/>
                <a:ea typeface="Batang"/>
              </a:rPr>
              <a:t>The Great Divergence or the European Miracle?</a:t>
            </a:r>
            <a:endParaRPr lang="en-US" sz="4800"/>
          </a:p>
        </p:txBody>
      </p:sp>
      <p:pic>
        <p:nvPicPr>
          <p:cNvPr id="4" name="Content Placeholder 3" descr="A person in a suit and tie sitting at a desk&#10;&#10;Description automatically generated">
            <a:extLst>
              <a:ext uri="{FF2B5EF4-FFF2-40B4-BE49-F238E27FC236}">
                <a16:creationId xmlns:a16="http://schemas.microsoft.com/office/drawing/2014/main" id="{8FCECBFA-7838-D7B3-B892-B7D80C4D07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3742" r="1" b="1"/>
          <a:stretch/>
        </p:blipFill>
        <p:spPr>
          <a:xfrm>
            <a:off x="4697420" y="854815"/>
            <a:ext cx="3320327" cy="5148369"/>
          </a:xfrm>
          <a:prstGeom prst="rect">
            <a:avLst/>
          </a:prstGeom>
        </p:spPr>
      </p:pic>
      <p:pic>
        <p:nvPicPr>
          <p:cNvPr id="5" name="Picture 4" descr="A book cover with a picture of a city&#10;&#10;Description automatically generated">
            <a:extLst>
              <a:ext uri="{FF2B5EF4-FFF2-40B4-BE49-F238E27FC236}">
                <a16:creationId xmlns:a16="http://schemas.microsoft.com/office/drawing/2014/main" id="{4FABF0FE-AE01-127A-3A2E-E93A464C30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38" b="1"/>
          <a:stretch/>
        </p:blipFill>
        <p:spPr>
          <a:xfrm>
            <a:off x="8298092" y="854815"/>
            <a:ext cx="3320327" cy="51483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730E2D7-C3AB-BE8D-5599-1A73456C0596}"/>
              </a:ext>
            </a:extLst>
          </p:cNvPr>
          <p:cNvSpPr txBox="1"/>
          <p:nvPr/>
        </p:nvSpPr>
        <p:spPr>
          <a:xfrm>
            <a:off x="703384" y="4689230"/>
            <a:ext cx="2513948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ea typeface="+mn-lt"/>
                <a:cs typeface="+mn-lt"/>
              </a:rPr>
              <a:t>Kenneth Pomeranz (1958-  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38974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A84E7-4FB7-D4E7-5587-1DDD9C7DC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990481"/>
            <a:ext cx="3859397" cy="1282524"/>
          </a:xfrm>
        </p:spPr>
        <p:txBody>
          <a:bodyPr anchor="t">
            <a:normAutofit/>
          </a:bodyPr>
          <a:lstStyle/>
          <a:p>
            <a:r>
              <a:rPr lang="en-US" b="1" dirty="0">
                <a:latin typeface="Batang"/>
                <a:ea typeface="Batang"/>
              </a:rPr>
              <a:t>Zheng He </a:t>
            </a:r>
            <a:br>
              <a:rPr lang="en-US" dirty="0">
                <a:latin typeface="Batang"/>
                <a:ea typeface="Batang"/>
              </a:rPr>
            </a:br>
            <a:r>
              <a:rPr lang="en-US" dirty="0">
                <a:latin typeface="Batang"/>
                <a:ea typeface="Batang"/>
              </a:rPr>
              <a:t>(1371- 1433)</a:t>
            </a:r>
          </a:p>
        </p:txBody>
      </p:sp>
      <p:pic>
        <p:nvPicPr>
          <p:cNvPr id="7" name="Content Placeholder 6" descr="A group of boats in the water&#10;&#10;AI-generated content may be incorrect.">
            <a:extLst>
              <a:ext uri="{FF2B5EF4-FFF2-40B4-BE49-F238E27FC236}">
                <a16:creationId xmlns:a16="http://schemas.microsoft.com/office/drawing/2014/main" id="{DC83893B-F76D-4B30-4B37-87A66AB9221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3093" b="13093"/>
          <a:stretch/>
        </p:blipFill>
        <p:spPr>
          <a:prstGeom prst="rect">
            <a:avLst/>
          </a:prstGeom>
          <a:noFill/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C616D2DE-F05C-23D6-C943-B691085DAD7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6BD6C2-5E36-DC8E-176B-CB9399D23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A0098EE-F24F-4F9B-81CB-4801DD14E941}" type="datetime1">
              <a:pPr>
                <a:spcAft>
                  <a:spcPts val="600"/>
                </a:spcAft>
              </a:pPr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1BA1C4-006D-19E2-985A-8B8E77538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73501D-1515-9DA4-5AA6-5F9AE0C50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E91CC32-6A6B-4E2E-BBA1-6864F305DA26}" type="slidenum">
              <a:rPr lang="en-US" dirty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pic>
        <p:nvPicPr>
          <p:cNvPr id="8" name="Picture 7" descr="A statue of a person in a robe&#10;&#10;AI-generated content may be incorrect.">
            <a:extLst>
              <a:ext uri="{FF2B5EF4-FFF2-40B4-BE49-F238E27FC236}">
                <a16:creationId xmlns:a16="http://schemas.microsoft.com/office/drawing/2014/main" id="{E7EE6756-E234-85C8-13F7-44311AB194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0077" y="1077436"/>
            <a:ext cx="3795261" cy="57805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894590D-95F2-DEB3-E59F-436BA66921F3}"/>
              </a:ext>
            </a:extLst>
          </p:cNvPr>
          <p:cNvSpPr txBox="1"/>
          <p:nvPr/>
        </p:nvSpPr>
        <p:spPr>
          <a:xfrm>
            <a:off x="6195122" y="520390"/>
            <a:ext cx="4212682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ea typeface="+mn-lt"/>
                <a:cs typeface="+mn-lt"/>
              </a:rPr>
              <a:t>The seven voyages of Zheng He</a:t>
            </a:r>
          </a:p>
          <a:p>
            <a:r>
              <a:rPr lang="en-US" sz="4000" b="1" dirty="0">
                <a:solidFill>
                  <a:schemeClr val="bg1"/>
                </a:solidFill>
              </a:rPr>
              <a:t>1405-1433</a:t>
            </a:r>
          </a:p>
        </p:txBody>
      </p:sp>
    </p:spTree>
    <p:extLst>
      <p:ext uri="{BB962C8B-B14F-4D97-AF65-F5344CB8AC3E}">
        <p14:creationId xmlns:p14="http://schemas.microsoft.com/office/powerpoint/2010/main" val="1161093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person sitting at a typewriter&#10;&#10;AI-generated content may be incorrect.">
            <a:extLst>
              <a:ext uri="{FF2B5EF4-FFF2-40B4-BE49-F238E27FC236}">
                <a16:creationId xmlns:a16="http://schemas.microsoft.com/office/drawing/2014/main" id="{4B7FA86F-7EDD-D938-0E6A-6C6A9DDE86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073"/>
          <a:stretch>
            <a:fillRect/>
          </a:stretch>
        </p:blipFill>
        <p:spPr>
          <a:xfrm>
            <a:off x="1593088" y="-18575"/>
            <a:ext cx="9669642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9FE534-A016-8166-D7B3-3FA6FE71A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1810" y="365125"/>
            <a:ext cx="3785018" cy="2566475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Eric John Ernest Hobsbawm </a:t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>(1917 –  2012)</a:t>
            </a:r>
            <a:endParaRPr lang="en-US" b="1">
              <a:solidFill>
                <a:schemeClr val="bg1"/>
              </a:solidFill>
            </a:endParaRPr>
          </a:p>
        </p:txBody>
      </p:sp>
      <p:pic>
        <p:nvPicPr>
          <p:cNvPr id="5" name="Content Placeholder 4" descr="A book cover of a history of revolution&#10;&#10;AI-generated content may be incorrect.">
            <a:extLst>
              <a:ext uri="{FF2B5EF4-FFF2-40B4-BE49-F238E27FC236}">
                <a16:creationId xmlns:a16="http://schemas.microsoft.com/office/drawing/2014/main" id="{E6207C03-1BBF-AF4C-CBD6-6A3CEA9D9F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6376" y="3113459"/>
            <a:ext cx="2419350" cy="372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248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98604-187B-BD70-DAE7-2AAA415F6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21764"/>
            <a:ext cx="6891567" cy="1121914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Twin Revolutions Thesis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BCB8B35-5C22-3ED4-FEBB-F03F806A5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4201" y="4766267"/>
            <a:ext cx="5692774" cy="1077411"/>
          </a:xfrm>
        </p:spPr>
        <p:txBody>
          <a:bodyPr>
            <a:normAutofit/>
          </a:bodyPr>
          <a:lstStyle/>
          <a:p>
            <a:endParaRPr lang="en-US" sz="240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4" name="Content Placeholder 3" descr="Smoke and smoke coming out of a factory&#10;&#10;AI-generated content may be incorrect.">
            <a:extLst>
              <a:ext uri="{FF2B5EF4-FFF2-40B4-BE49-F238E27FC236}">
                <a16:creationId xmlns:a16="http://schemas.microsoft.com/office/drawing/2014/main" id="{20CC435A-D258-4867-EFAC-30021A08DC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958" b="-2"/>
          <a:stretch>
            <a:fillRect/>
          </a:stretch>
        </p:blipFill>
        <p:spPr>
          <a:xfrm>
            <a:off x="6" y="-1"/>
            <a:ext cx="6000749" cy="3911828"/>
          </a:xfrm>
          <a:custGeom>
            <a:avLst/>
            <a:gdLst/>
            <a:ahLst/>
            <a:cxnLst/>
            <a:rect l="l" t="t" r="r" b="b"/>
            <a:pathLst>
              <a:path w="6000749" h="3911828">
                <a:moveTo>
                  <a:pt x="0" y="0"/>
                </a:moveTo>
                <a:lnTo>
                  <a:pt x="6000749" y="0"/>
                </a:lnTo>
                <a:lnTo>
                  <a:pt x="6000749" y="3767827"/>
                </a:lnTo>
                <a:lnTo>
                  <a:pt x="5572124" y="3740378"/>
                </a:lnTo>
                <a:lnTo>
                  <a:pt x="0" y="3911828"/>
                </a:lnTo>
                <a:close/>
              </a:path>
            </a:pathLst>
          </a:custGeom>
        </p:spPr>
      </p:pic>
      <p:pic>
        <p:nvPicPr>
          <p:cNvPr id="5" name="Picture 4" descr="A painting of a person holding a flag&#10;&#10;AI-generated content may be incorrect.">
            <a:extLst>
              <a:ext uri="{FF2B5EF4-FFF2-40B4-BE49-F238E27FC236}">
                <a16:creationId xmlns:a16="http://schemas.microsoft.com/office/drawing/2014/main" id="{12B3AA3E-99EE-1FAE-BB04-4FA2607585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919" r="4434" b="-1"/>
          <a:stretch>
            <a:fillRect/>
          </a:stretch>
        </p:blipFill>
        <p:spPr>
          <a:xfrm>
            <a:off x="5354903" y="2868340"/>
            <a:ext cx="6000750" cy="3988028"/>
          </a:xfrm>
          <a:custGeom>
            <a:avLst/>
            <a:gdLst/>
            <a:ahLst/>
            <a:cxnLst/>
            <a:rect l="l" t="t" r="r" b="b"/>
            <a:pathLst>
              <a:path w="6000750" h="3988028">
                <a:moveTo>
                  <a:pt x="0" y="0"/>
                </a:moveTo>
                <a:lnTo>
                  <a:pt x="6000750" y="0"/>
                </a:lnTo>
                <a:lnTo>
                  <a:pt x="6000750" y="797153"/>
                </a:lnTo>
                <a:lnTo>
                  <a:pt x="6000750" y="2634343"/>
                </a:lnTo>
                <a:lnTo>
                  <a:pt x="6000750" y="3911828"/>
                </a:lnTo>
                <a:lnTo>
                  <a:pt x="3248025" y="3988028"/>
                </a:lnTo>
                <a:lnTo>
                  <a:pt x="0" y="3780026"/>
                </a:ln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EED7EE-8499-AAA9-76A6-056652CD80E5}"/>
              </a:ext>
            </a:extLst>
          </p:cNvPr>
          <p:cNvSpPr txBox="1"/>
          <p:nvPr/>
        </p:nvSpPr>
        <p:spPr>
          <a:xfrm>
            <a:off x="400701" y="3904661"/>
            <a:ext cx="4654519" cy="28315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b="1" dirty="0"/>
              <a:t>Modernity &amp; The Twin Revolutions Theory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0563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ortrait of a person&#10;&#10;Description automatically generated">
            <a:extLst>
              <a:ext uri="{FF2B5EF4-FFF2-40B4-BE49-F238E27FC236}">
                <a16:creationId xmlns:a16="http://schemas.microsoft.com/office/drawing/2014/main" id="{379CDA9D-9322-8AB0-9671-DAC6D5FB67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7" t="29035" r="11218" b="36074"/>
          <a:stretch>
            <a:fillRect/>
          </a:stretch>
        </p:blipFill>
        <p:spPr>
          <a:xfrm>
            <a:off x="6927" y="24250"/>
            <a:ext cx="10831142" cy="68610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99B726-AA8A-3F73-605A-9B94711C4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111" y="955004"/>
            <a:ext cx="6050500" cy="505288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/>
            <a:br>
              <a:rPr lang="en-US" sz="6000">
                <a:solidFill>
                  <a:srgbClr val="FFFFFF"/>
                </a:solidFill>
                <a:latin typeface="Batang"/>
                <a:ea typeface="Batang"/>
              </a:rPr>
            </a:br>
            <a:br>
              <a:rPr lang="en-US" sz="6000">
                <a:solidFill>
                  <a:srgbClr val="FFFFFF"/>
                </a:solidFill>
                <a:latin typeface="Batang"/>
                <a:ea typeface="Batang"/>
              </a:rPr>
            </a:br>
            <a:br>
              <a:rPr lang="en-US" sz="6000">
                <a:latin typeface="Batang"/>
                <a:ea typeface="Batang"/>
              </a:rPr>
            </a:br>
            <a:br>
              <a:rPr lang="en-US" sz="6000">
                <a:latin typeface="Batang"/>
                <a:ea typeface="Batang"/>
              </a:rPr>
            </a:br>
            <a:r>
              <a:rPr lang="en-US" sz="6000" b="1">
                <a:solidFill>
                  <a:srgbClr val="FFFFFF"/>
                </a:solidFill>
                <a:latin typeface="Batang"/>
                <a:ea typeface="Batang"/>
              </a:rPr>
              <a:t> Socio-Cultural</a:t>
            </a:r>
            <a:br>
              <a:rPr lang="en-US" sz="6000" b="1">
                <a:latin typeface="Batang"/>
                <a:ea typeface="Batang"/>
              </a:rPr>
            </a:br>
            <a:r>
              <a:rPr lang="en-US" sz="6000" b="1">
                <a:solidFill>
                  <a:srgbClr val="FFFFFF"/>
                </a:solidFill>
                <a:latin typeface="Batang"/>
                <a:ea typeface="Batang"/>
              </a:rPr>
              <a:t>Reasons for the Divergence?</a:t>
            </a:r>
            <a:r>
              <a:rPr lang="en-US" sz="6000">
                <a:solidFill>
                  <a:srgbClr val="FFFFFF"/>
                </a:solidFill>
                <a:latin typeface="Batang"/>
                <a:ea typeface="Batang"/>
              </a:rPr>
              <a:t>  </a:t>
            </a:r>
            <a:br>
              <a:rPr lang="en-US" sz="6000">
                <a:solidFill>
                  <a:srgbClr val="FFFFFF"/>
                </a:solidFill>
                <a:latin typeface="Batang"/>
                <a:ea typeface="Batang"/>
              </a:rPr>
            </a:br>
            <a:br>
              <a:rPr lang="en-US" sz="6000">
                <a:solidFill>
                  <a:srgbClr val="FFFFFF"/>
                </a:solidFill>
                <a:latin typeface="Batang"/>
                <a:ea typeface="Batang"/>
              </a:rPr>
            </a:br>
            <a:br>
              <a:rPr lang="en-US" sz="6000">
                <a:solidFill>
                  <a:srgbClr val="FFFFFF"/>
                </a:solidFill>
                <a:latin typeface="Batang"/>
                <a:ea typeface="Batang"/>
              </a:rPr>
            </a:br>
            <a:r>
              <a:rPr lang="en-US" sz="6000">
                <a:solidFill>
                  <a:srgbClr val="FFFFFF"/>
                </a:solidFill>
                <a:latin typeface="Batang"/>
                <a:ea typeface="Batang"/>
              </a:rPr>
              <a:t> </a:t>
            </a:r>
            <a:endParaRPr lang="en-US"/>
          </a:p>
        </p:txBody>
      </p:sp>
      <p:pic>
        <p:nvPicPr>
          <p:cNvPr id="6" name="Picture 5" descr="A group of people working on shoes&#10;&#10;Description automatically generated">
            <a:extLst>
              <a:ext uri="{FF2B5EF4-FFF2-40B4-BE49-F238E27FC236}">
                <a16:creationId xmlns:a16="http://schemas.microsoft.com/office/drawing/2014/main" id="{85DE8F08-C6EC-4DB1-F3E0-C926926A9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80" y="2810340"/>
            <a:ext cx="5615127" cy="3440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38790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building with columns and a flag on top&#10;&#10;AI-generated content may be incorrect.">
            <a:extLst>
              <a:ext uri="{FF2B5EF4-FFF2-40B4-BE49-F238E27FC236}">
                <a16:creationId xmlns:a16="http://schemas.microsoft.com/office/drawing/2014/main" id="{A5A09842-FF1C-20F5-1F08-0BE1292EF0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0486" b="5245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4" name="Date Placeholder 3" hidden="1">
            <a:extLst>
              <a:ext uri="{FF2B5EF4-FFF2-40B4-BE49-F238E27FC236}">
                <a16:creationId xmlns:a16="http://schemas.microsoft.com/office/drawing/2014/main" id="{A08B68FB-0AA3-3182-08F6-C6DF536D9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6C09BDBC-293D-49D7-BF72-F6EED30670AC}" type="datetime1">
              <a:pPr>
                <a:spcAft>
                  <a:spcPts val="600"/>
                </a:spcAft>
              </a:pPr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BBD70-6B9B-7BF5-49E3-7791D4A07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
              </a:t>
            </a:r>
          </a:p>
        </p:txBody>
      </p:sp>
      <p:sp>
        <p:nvSpPr>
          <p:cNvPr id="6" name="Slide Number Placeholder 5" hidden="1">
            <a:extLst>
              <a:ext uri="{FF2B5EF4-FFF2-40B4-BE49-F238E27FC236}">
                <a16:creationId xmlns:a16="http://schemas.microsoft.com/office/drawing/2014/main" id="{83C0A8DD-06C1-DCE7-8CE5-C4C3B54EE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6E91CC32-6A6B-4E2E-BBA1-6864F305DA26}" type="slidenum">
              <a:rPr lang="en-US" dirty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192A1D-42B6-5F2D-9056-06741013C05B}"/>
              </a:ext>
            </a:extLst>
          </p:cNvPr>
          <p:cNvSpPr txBox="1"/>
          <p:nvPr/>
        </p:nvSpPr>
        <p:spPr>
          <a:xfrm>
            <a:off x="636232" y="414291"/>
            <a:ext cx="3491883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Century Schoolbook"/>
                <a:ea typeface="Batang"/>
              </a:rPr>
              <a:t>Political and Economic Reasons for the Great Divergence</a:t>
            </a:r>
            <a:r>
              <a:rPr lang="en-US" sz="3600" dirty="0">
                <a:solidFill>
                  <a:schemeClr val="bg2"/>
                </a:solidFill>
                <a:latin typeface="Batang"/>
                <a:ea typeface="Batang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59619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FA7BE-EE62-D47C-402F-30DFACB7D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3035" y="236285"/>
            <a:ext cx="3401476" cy="1776447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Personal Incorporation:</a:t>
            </a:r>
            <a:br>
              <a:rPr lang="en-US" sz="3200" dirty="0"/>
            </a:br>
            <a:r>
              <a:rPr lang="en-US" sz="3200" dirty="0"/>
              <a:t>Love, thrive, practice LLC.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CF0D52D-8352-CD03-AB75-18093F56C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998" y="940408"/>
            <a:ext cx="6927007" cy="49874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992AA1-1784-0089-E9D4-7C744B63EF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8769" y="2019669"/>
            <a:ext cx="3065317" cy="4838331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4E50708-EDE4-F915-DE33-EBB8CF1600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469432" y="5719551"/>
            <a:ext cx="6227408" cy="1253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140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34000" b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54AC1-E38F-E267-DCF8-D9EC958A4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126" y="875678"/>
            <a:ext cx="9809976" cy="1462147"/>
          </a:xfrm>
        </p:spPr>
        <p:txBody>
          <a:bodyPr/>
          <a:lstStyle/>
          <a:p>
            <a:pPr algn="r"/>
            <a:r>
              <a:rPr lang="en-US" b="1" dirty="0">
                <a:latin typeface="Century Schoolbook"/>
                <a:ea typeface="Batang"/>
              </a:rPr>
              <a:t>Material Reasons </a:t>
            </a:r>
            <a:br>
              <a:rPr lang="en-US" b="1" dirty="0">
                <a:latin typeface="Century Schoolbook"/>
                <a:ea typeface="Batang"/>
              </a:rPr>
            </a:br>
            <a:r>
              <a:rPr lang="en-US" b="1" dirty="0">
                <a:latin typeface="Century Schoolbook"/>
                <a:ea typeface="Batang"/>
              </a:rPr>
              <a:t>for the Divergence</a:t>
            </a:r>
            <a:r>
              <a:rPr lang="en-US" b="1" dirty="0">
                <a:latin typeface="Batang"/>
                <a:ea typeface="Batang"/>
              </a:rPr>
              <a:t> </a:t>
            </a:r>
            <a:endParaRPr lang="en-US" b="1" dirty="0"/>
          </a:p>
        </p:txBody>
      </p:sp>
      <p:pic>
        <p:nvPicPr>
          <p:cNvPr id="4" name="Content Placeholder 3" descr="A map of united kingdom with black spots&#10;&#10;Description automatically generated">
            <a:extLst>
              <a:ext uri="{FF2B5EF4-FFF2-40B4-BE49-F238E27FC236}">
                <a16:creationId xmlns:a16="http://schemas.microsoft.com/office/drawing/2014/main" id="{18396194-DE6D-EC24-CDFA-166DC12496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37340" y="-43601"/>
            <a:ext cx="3560303" cy="31609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Women in a field with a basket of cotton&#10;&#10;Description automatically generated">
            <a:extLst>
              <a:ext uri="{FF2B5EF4-FFF2-40B4-BE49-F238E27FC236}">
                <a16:creationId xmlns:a16="http://schemas.microsoft.com/office/drawing/2014/main" id="{2D447B4B-CBF0-1AC5-8BCA-01FD0546A0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3980" y="3113427"/>
            <a:ext cx="2905990" cy="35857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Two men picking orange fruits in a forest&#10;&#10;Description automatically generated">
            <a:extLst>
              <a:ext uri="{FF2B5EF4-FFF2-40B4-BE49-F238E27FC236}">
                <a16:creationId xmlns:a16="http://schemas.microsoft.com/office/drawing/2014/main" id="{F5B9D06D-4CE3-7B3F-A0E8-C38C837594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095999" y="2745134"/>
            <a:ext cx="5408556" cy="34494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75362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89683EB-D202-4B4D-B1BD-8BA6965FB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292840" cy="6858001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C2C54D-5652-FBE7-0763-FEA47796F44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15644" r="25021" b="-1"/>
          <a:stretch>
            <a:fillRect/>
          </a:stretch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284371-687D-990D-B09B-5ACA7925DB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rcRect r="-1" b="12023"/>
          <a:stretch>
            <a:fillRect/>
          </a:stretch>
        </p:blipFill>
        <p:spPr>
          <a:xfrm>
            <a:off x="6096000" y="-2"/>
            <a:ext cx="5196840" cy="3429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8665B54-6142-69E9-403B-774024C08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The Three C's</a:t>
            </a:r>
          </a:p>
        </p:txBody>
      </p:sp>
      <p:pic>
        <p:nvPicPr>
          <p:cNvPr id="4" name="Picture 3" title="Close-up of burning grill briquettes">
            <a:extLst>
              <a:ext uri="{FF2B5EF4-FFF2-40B4-BE49-F238E27FC236}">
                <a16:creationId xmlns:a16="http://schemas.microsoft.com/office/drawing/2014/main" id="{BD8A32FA-EE8F-1226-D4AB-ED5B97FCA75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</a:blip>
          <a:srcRect r="-1" b="1149"/>
          <a:stretch>
            <a:fillRect/>
          </a:stretch>
        </p:blipFill>
        <p:spPr>
          <a:xfrm>
            <a:off x="6096000" y="3428998"/>
            <a:ext cx="5196840" cy="342900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8E96E6-FA79-6580-EAC4-9E2E6B604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1828800"/>
            <a:ext cx="8595360" cy="43513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Coal</a:t>
            </a:r>
          </a:p>
          <a:p>
            <a:r>
              <a:rPr lang="en-US" sz="3600" dirty="0">
                <a:solidFill>
                  <a:srgbClr val="FFFFFF"/>
                </a:solidFill>
              </a:rPr>
              <a:t>Colonies</a:t>
            </a:r>
          </a:p>
          <a:p>
            <a:r>
              <a:rPr lang="en-US" sz="3600" dirty="0">
                <a:solidFill>
                  <a:srgbClr val="FFFFFF"/>
                </a:solidFill>
              </a:rPr>
              <a:t>Credit </a:t>
            </a:r>
          </a:p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766895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14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View</vt:lpstr>
      <vt:lpstr> The Great Divergence:  The West and The Rest, Or What makes us modern?</vt:lpstr>
      <vt:lpstr>PowerPoint Presentation</vt:lpstr>
      <vt:lpstr>When is modernity? </vt:lpstr>
      <vt:lpstr>PowerPoint Presentation</vt:lpstr>
      <vt:lpstr>Key Concepts:</vt:lpstr>
      <vt:lpstr>The Great Divergence or the European Miracle?</vt:lpstr>
      <vt:lpstr>Zheng He  (1371- 1433)</vt:lpstr>
      <vt:lpstr>Eric John Ernest Hobsbawm  (1917 –  2012)</vt:lpstr>
      <vt:lpstr>Twin Revolutions Thesis</vt:lpstr>
      <vt:lpstr>     Socio-Cultural Reasons for the Divergence?      </vt:lpstr>
      <vt:lpstr>PowerPoint Presentation</vt:lpstr>
      <vt:lpstr>Personal Incorporation: Love, thrive, practice LLC. </vt:lpstr>
      <vt:lpstr>Material Reasons  for the Divergence </vt:lpstr>
      <vt:lpstr>The Three C's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166</cp:revision>
  <dcterms:created xsi:type="dcterms:W3CDTF">2025-08-12T18:16:07Z</dcterms:created>
  <dcterms:modified xsi:type="dcterms:W3CDTF">2026-10-18T01:10:18Z</dcterms:modified>
</cp:coreProperties>
</file>